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D1DBF4-9AFE-4D13-A1EF-3B5E39078EB2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1DFD18-1717-40B9-95B6-3DAFC5934031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1DFD18-1717-40B9-95B6-3DAFC5934031}" type="slidenum">
              <a:rPr lang="pl-PL" smtClean="0"/>
              <a:pPr/>
              <a:t>7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Ile to kosztuje? </a:t>
            </a:r>
            <a:br>
              <a:rPr lang="pl-PL" b="1" dirty="0" smtClean="0"/>
            </a:br>
            <a:r>
              <a:rPr lang="pl-PL" b="1" dirty="0" smtClean="0"/>
              <a:t>Cz. II</a:t>
            </a:r>
            <a:endParaRPr lang="pl-PL" b="1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11560" y="1052737"/>
            <a:ext cx="7486600" cy="5760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b="1" i="1" dirty="0" smtClean="0"/>
              <a:t>W kwiaciarni</a:t>
            </a:r>
            <a:endParaRPr lang="pl-PL" sz="2000" dirty="0"/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755576" y="1772817"/>
            <a:ext cx="7486600" cy="20162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Pierwszy klient kupił dwa tulipany i dwie róże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 zapłacił 10 zł. </a:t>
            </a: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pl-PL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Drugi klient kupił cztery tulipany i zapłacił 12 zł.</a:t>
            </a: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pl-PL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Ile kosztuje tulipan, a ile róża?</a:t>
            </a:r>
            <a:endParaRPr kumimoji="0" lang="pl-PL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Obraz 6" descr="8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12160" y="3429000"/>
            <a:ext cx="2343917" cy="180442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3568" y="1052735"/>
            <a:ext cx="7486600" cy="576063"/>
          </a:xfrm>
        </p:spPr>
        <p:txBody>
          <a:bodyPr>
            <a:normAutofit/>
          </a:bodyPr>
          <a:lstStyle/>
          <a:p>
            <a:r>
              <a:rPr lang="pl-PL" sz="2000" b="1" i="1" dirty="0" smtClean="0"/>
              <a:t>W sklepie z zabawkami</a:t>
            </a:r>
            <a:endParaRPr lang="pl-PL" sz="2000" dirty="0"/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755576" y="1844824"/>
            <a:ext cx="7486600" cy="22322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i="1" dirty="0" smtClean="0"/>
              <a:t>Za dwa misie i lalkę trzeba zapłacić 15 zł.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Trzy samochodziki kosztują łącznie 30 zł,</a:t>
            </a:r>
            <a:r>
              <a:rPr lang="pl-PL" sz="2000" dirty="0" smtClean="0"/>
              <a:t> </a:t>
            </a:r>
          </a:p>
          <a:p>
            <a:pPr>
              <a:lnSpc>
                <a:spcPct val="150000"/>
              </a:lnSpc>
            </a:pPr>
            <a:r>
              <a:rPr lang="pl-PL" sz="2000" i="1" dirty="0" smtClean="0"/>
              <a:t>a lalka i samochodzik: 17 zł.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Ile kosztuje każda z tych zabawek?</a:t>
            </a:r>
            <a:endParaRPr lang="pl-PL" sz="2000" dirty="0"/>
          </a:p>
        </p:txBody>
      </p:sp>
      <p:pic>
        <p:nvPicPr>
          <p:cNvPr id="9" name="Obraz 8" descr="5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0152" y="3140968"/>
            <a:ext cx="2343917" cy="252679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1124745"/>
            <a:ext cx="7486600" cy="5760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b="1" i="1" dirty="0" smtClean="0"/>
              <a:t>W kwiaciarni</a:t>
            </a:r>
            <a:endParaRPr lang="pl-PL" sz="2000" dirty="0"/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755576" y="1916833"/>
            <a:ext cx="7486600" cy="17281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i="1" dirty="0" smtClean="0"/>
              <a:t>Pierwszy klient kupił trzy róże i dwa tulipany i zapłacił 12 zł. 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Drugi klient kupił trzy tulipany i zapłacił 4,50 zł.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Ile kosztuje tulipan, a ile róża?</a:t>
            </a:r>
            <a:endParaRPr lang="pl-PL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1124745"/>
            <a:ext cx="7486600" cy="576063"/>
          </a:xfrm>
        </p:spPr>
        <p:txBody>
          <a:bodyPr>
            <a:normAutofit/>
          </a:bodyPr>
          <a:lstStyle/>
          <a:p>
            <a:r>
              <a:rPr lang="pl-PL" sz="2000" b="1" i="1" dirty="0" smtClean="0"/>
              <a:t>W sklepie z zabawkami</a:t>
            </a:r>
            <a:endParaRPr lang="pl-PL" sz="2000" dirty="0"/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755576" y="1916833"/>
            <a:ext cx="7486600" cy="23762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i="1" dirty="0" smtClean="0"/>
              <a:t>Za dwa misie i lalkę trzeba zapłacić 21 zł. </a:t>
            </a:r>
          </a:p>
          <a:p>
            <a:pPr>
              <a:lnSpc>
                <a:spcPct val="150000"/>
              </a:lnSpc>
            </a:pPr>
            <a:r>
              <a:rPr lang="pl-PL" sz="2000" i="1" dirty="0" smtClean="0"/>
              <a:t>Trzy lalki kosztują łącznie 33 zł, a samochodzik jest o 10 zł droższy </a:t>
            </a:r>
          </a:p>
          <a:p>
            <a:pPr>
              <a:lnSpc>
                <a:spcPct val="150000"/>
              </a:lnSpc>
            </a:pPr>
            <a:r>
              <a:rPr lang="pl-PL" sz="2000" i="1" dirty="0" smtClean="0"/>
              <a:t>od misia. </a:t>
            </a:r>
          </a:p>
          <a:p>
            <a:pPr>
              <a:lnSpc>
                <a:spcPct val="150000"/>
              </a:lnSpc>
            </a:pPr>
            <a:r>
              <a:rPr lang="pl-PL" sz="2000" i="1" dirty="0" smtClean="0"/>
              <a:t>Ile kosztuje każda z tych zabawek?</a:t>
            </a:r>
            <a:endParaRPr lang="pl-PL" sz="2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1124745"/>
            <a:ext cx="7486600" cy="5760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b="1" i="1" dirty="0" smtClean="0"/>
              <a:t>W kwiaciarni</a:t>
            </a:r>
            <a:endParaRPr lang="pl-PL" sz="2000" dirty="0"/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755576" y="1916833"/>
            <a:ext cx="7486600" cy="20882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i="1" dirty="0" smtClean="0"/>
              <a:t>Pierwszy klient kupił tulipana i dwie róże i zapłacił 13 zł. 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Drugi klient kupił dwa tulipany i dwie róże i zapłacił 16 złotych.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Trzeci klient kupił pięć róż i zapłacił 25 złotych.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Co było droższe: róża czy tulipan? O ile?</a:t>
            </a:r>
            <a:endParaRPr lang="pl-PL" sz="2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1124745"/>
            <a:ext cx="7486600" cy="5760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b="1" i="1" dirty="0" smtClean="0"/>
              <a:t>W kwiaciarni</a:t>
            </a:r>
            <a:endParaRPr lang="pl-PL" sz="2000" dirty="0"/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755576" y="1916833"/>
            <a:ext cx="7486600" cy="20882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i="1" dirty="0" smtClean="0"/>
              <a:t>Pierwszy klient kupił tulipana i dwie róże i zapłacił 7 zł. 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Drugi klient kupił trzy tulipany i trzy róże i zapłacił 13,50 zł.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Trzeci klient kupił trzy róże i zapłacił 7,50 zł. 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Co było tańsze: róża czy tulipan? O ile?</a:t>
            </a:r>
            <a:endParaRPr lang="pl-PL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223</Words>
  <Application>Microsoft Office PowerPoint</Application>
  <PresentationFormat>Pokaz na ekranie (4:3)</PresentationFormat>
  <Paragraphs>29</Paragraphs>
  <Slides>7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Ile to kosztuje?  Cz. II</vt:lpstr>
      <vt:lpstr>W kwiaciarni</vt:lpstr>
      <vt:lpstr>W sklepie z zabawkami</vt:lpstr>
      <vt:lpstr>W kwiaciarni</vt:lpstr>
      <vt:lpstr>W sklepie z zabawkami</vt:lpstr>
      <vt:lpstr>W kwiaciarni</vt:lpstr>
      <vt:lpstr>W kwiaciarni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14</cp:revision>
  <dcterms:created xsi:type="dcterms:W3CDTF">2013-07-23T15:48:06Z</dcterms:created>
  <dcterms:modified xsi:type="dcterms:W3CDTF">2013-12-23T10:40:14Z</dcterms:modified>
</cp:coreProperties>
</file>