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Gry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31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62068" y="1719068"/>
            <a:ext cx="3419863" cy="34198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</Words>
  <Application>Microsoft Office PowerPoint</Application>
  <PresentationFormat>Pokaz na ekranie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</vt:i4>
      </vt:variant>
    </vt:vector>
  </HeadingPairs>
  <TitlesOfParts>
    <vt:vector size="3" baseType="lpstr">
      <vt:lpstr>Motyw pakietu Office</vt:lpstr>
      <vt:lpstr>Gry</vt:lpstr>
      <vt:lpstr>Slajd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29</cp:revision>
  <dcterms:created xsi:type="dcterms:W3CDTF">2013-07-23T15:48:06Z</dcterms:created>
  <dcterms:modified xsi:type="dcterms:W3CDTF">2013-12-23T10:54:53Z</dcterms:modified>
</cp:coreProperties>
</file>