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C78C6-929B-4CE3-8057-3BEFC2EDBD9F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A0F74-F353-459A-8AD8-164361FAF0FF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Co z tego </a:t>
            </a:r>
            <a:r>
              <a:rPr lang="pl-PL" sz="4000" dirty="0" smtClean="0"/>
              <a:t>wynika</a:t>
            </a:r>
            <a:r>
              <a:rPr lang="pl-PL" dirty="0" smtClean="0"/>
              <a:t>?</a:t>
            </a:r>
            <a:br>
              <a:rPr lang="pl-PL" dirty="0" smtClean="0"/>
            </a:br>
            <a:r>
              <a:rPr lang="pl-PL" dirty="0" smtClean="0"/>
              <a:t>cz. </a:t>
            </a:r>
            <a:r>
              <a:rPr lang="pl-PL" smtClean="0"/>
              <a:t>II</a:t>
            </a:r>
            <a:endParaRPr lang="pl-PL" dirty="0"/>
          </a:p>
        </p:txBody>
      </p:sp>
      <p:sp>
        <p:nvSpPr>
          <p:cNvPr id="18" name="Tytuł 1"/>
          <p:cNvSpPr txBox="1">
            <a:spLocks/>
          </p:cNvSpPr>
          <p:nvPr/>
        </p:nvSpPr>
        <p:spPr>
          <a:xfrm>
            <a:off x="395536" y="4653136"/>
            <a:ext cx="8229600" cy="1359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endParaRPr lang="pl-PL" sz="2800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ytuł 1"/>
          <p:cNvSpPr txBox="1">
            <a:spLocks/>
          </p:cNvSpPr>
          <p:nvPr/>
        </p:nvSpPr>
        <p:spPr>
          <a:xfrm>
            <a:off x="395536" y="4806280"/>
            <a:ext cx="8229600" cy="1575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</a:t>
            </a:r>
            <a:r>
              <a:rPr lang="pl-PL" sz="3000" dirty="0" smtClean="0"/>
              <a:t>Czy </a:t>
            </a:r>
            <a:r>
              <a:rPr lang="pl-PL" sz="3000" dirty="0"/>
              <a:t>kaczka razem z dzikiem ważą więcej czy mniej </a:t>
            </a:r>
            <a:endParaRPr lang="pl-PL" sz="3000" dirty="0" smtClean="0"/>
          </a:p>
          <a:p>
            <a:pPr lvl="0"/>
            <a:r>
              <a:rPr lang="pl-PL" sz="3000" dirty="0" smtClean="0"/>
              <a:t>   niż </a:t>
            </a:r>
            <a:r>
              <a:rPr lang="pl-PL" sz="3000" dirty="0"/>
              <a:t>gołąb </a:t>
            </a:r>
            <a:r>
              <a:rPr lang="pl-PL" sz="3000" dirty="0" smtClean="0"/>
              <a:t>i </a:t>
            </a:r>
            <a:r>
              <a:rPr lang="pl-PL" sz="3000" dirty="0"/>
              <a:t>chomik razem</a:t>
            </a:r>
            <a:r>
              <a:rPr lang="pl-PL" sz="3000" dirty="0" smtClean="0"/>
              <a:t>? </a:t>
            </a:r>
          </a:p>
          <a:p>
            <a:pPr lvl="0"/>
            <a:endParaRPr lang="pl-PL" sz="3000" dirty="0" smtClean="0"/>
          </a:p>
          <a:p>
            <a:pPr lvl="0">
              <a:buFont typeface="Arial" pitchFamily="34" charset="0"/>
              <a:buChar char="•"/>
            </a:pPr>
            <a:r>
              <a:rPr lang="pl-PL" sz="3000" dirty="0" smtClean="0"/>
              <a:t> Co jeszcze z tego wynika?</a:t>
            </a:r>
            <a:endParaRPr lang="pl-PL" sz="3000" dirty="0"/>
          </a:p>
        </p:txBody>
      </p:sp>
      <p:pic>
        <p:nvPicPr>
          <p:cNvPr id="14" name="Obraz 13" descr="12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283" y="2438398"/>
            <a:ext cx="8281433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22470" y="5340206"/>
            <a:ext cx="84990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pl-PL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Czy cytryna i bułka kosztują więcej niż ciastko i cukierki?</a:t>
            </a:r>
            <a:endParaRPr kumimoji="0" lang="pl-PL" sz="2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4" name="Obraz 13" descr="12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627" y="2438398"/>
            <a:ext cx="8110745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kumimoji="0" lang="pl-PL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pl-PL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pl-PL" dirty="0"/>
          </a:p>
        </p:txBody>
      </p:sp>
      <p:sp>
        <p:nvSpPr>
          <p:cNvPr id="14" name="Prostokąt 13"/>
          <p:cNvSpPr/>
          <p:nvPr/>
        </p:nvSpPr>
        <p:spPr>
          <a:xfrm>
            <a:off x="3345983" y="5229200"/>
            <a:ext cx="30757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 Co z tego wynika?</a:t>
            </a:r>
            <a:endParaRPr lang="pl-PL" sz="2800" dirty="0"/>
          </a:p>
        </p:txBody>
      </p:sp>
      <p:pic>
        <p:nvPicPr>
          <p:cNvPr id="15" name="Obraz 14" descr="12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383" y="2435350"/>
            <a:ext cx="8205233" cy="1987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3275855" y="5373216"/>
            <a:ext cx="29940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sz="2800" dirty="0" smtClean="0"/>
              <a:t> Co z tego wynika?</a:t>
            </a:r>
            <a:endParaRPr lang="pl-PL" sz="2800" dirty="0"/>
          </a:p>
        </p:txBody>
      </p:sp>
      <p:pic>
        <p:nvPicPr>
          <p:cNvPr id="16" name="Obraz 15" descr="12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1387" y="2438398"/>
            <a:ext cx="8141225" cy="19812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48</Words>
  <Application>Microsoft Office PowerPoint</Application>
  <PresentationFormat>Pokaz na ekranie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        Co z tego wynika? cz. II</vt:lpstr>
      <vt:lpstr>Slajd 2</vt:lpstr>
      <vt:lpstr>Slajd 3</vt:lpstr>
      <vt:lpstr> </vt:lpstr>
      <vt:lpstr>Slajd 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z tego wynika?</dc:title>
  <dc:creator>Ela</dc:creator>
  <cp:lastModifiedBy>Ryszard Strzelczyk</cp:lastModifiedBy>
  <cp:revision>18</cp:revision>
  <dcterms:created xsi:type="dcterms:W3CDTF">2013-09-30T14:06:48Z</dcterms:created>
  <dcterms:modified xsi:type="dcterms:W3CDTF">2013-12-23T10:41:38Z</dcterms:modified>
</cp:coreProperties>
</file>