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1" r:id="rId4"/>
    <p:sldId id="282" r:id="rId5"/>
    <p:sldId id="284" r:id="rId6"/>
    <p:sldId id="285" r:id="rId7"/>
    <p:sldId id="277" r:id="rId8"/>
    <p:sldId id="286" r:id="rId9"/>
    <p:sldId id="287" r:id="rId10"/>
    <p:sldId id="288" r:id="rId11"/>
    <p:sldId id="289" r:id="rId12"/>
    <p:sldId id="290" r:id="rId13"/>
    <p:sldId id="291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556" y="3069335"/>
            <a:ext cx="7738888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13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268" y="3069335"/>
            <a:ext cx="7775464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 descr="13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556" y="3069335"/>
            <a:ext cx="7738888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556" y="3069335"/>
            <a:ext cx="7738888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13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556" y="3069335"/>
            <a:ext cx="7738888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13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3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1888" y="3058667"/>
            <a:ext cx="7760224" cy="740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4</Words>
  <Application>Microsoft Office PowerPoint</Application>
  <PresentationFormat>Pokaz na ekranie 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Co tu pasuje?  Cz. 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30</cp:revision>
  <dcterms:created xsi:type="dcterms:W3CDTF">2013-07-23T15:48:06Z</dcterms:created>
  <dcterms:modified xsi:type="dcterms:W3CDTF">2013-10-17T11:32:59Z</dcterms:modified>
</cp:coreProperties>
</file>