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87" r:id="rId4"/>
    <p:sldId id="290" r:id="rId5"/>
    <p:sldId id="294" r:id="rId6"/>
    <p:sldId id="295" r:id="rId7"/>
    <p:sldId id="296" r:id="rId8"/>
    <p:sldId id="297" r:id="rId9"/>
    <p:sldId id="298" r:id="rId10"/>
    <p:sldId id="299" r:id="rId11"/>
    <p:sldId id="302" r:id="rId12"/>
    <p:sldId id="303" r:id="rId13"/>
    <p:sldId id="301" r:id="rId14"/>
    <p:sldId id="300" r:id="rId15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7" d="100"/>
          <a:sy n="127" d="100"/>
        </p:scale>
        <p:origin x="-8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b="1" dirty="0" smtClean="0"/>
              <a:t>Co tu pasuje? </a:t>
            </a:r>
            <a:br>
              <a:rPr lang="pl-PL" b="1" dirty="0" smtClean="0"/>
            </a:br>
            <a:r>
              <a:rPr lang="pl-PL" b="1" dirty="0" smtClean="0"/>
              <a:t>Cz. III</a:t>
            </a:r>
            <a:endParaRPr lang="pl-PL" b="1" dirty="0"/>
          </a:p>
        </p:txBody>
      </p:sp>
      <p:pic>
        <p:nvPicPr>
          <p:cNvPr id="3" name="Obraz 2" descr="stopka na białym tle.png"/>
          <p:cNvPicPr>
            <a:picLocks noChangeAspect="1"/>
          </p:cNvPicPr>
          <p:nvPr/>
        </p:nvPicPr>
        <p:blipFill>
          <a:blip r:embed="rId2" cstate="print"/>
          <a:srcRect t="4871"/>
          <a:stretch>
            <a:fillRect/>
          </a:stretch>
        </p:blipFill>
        <p:spPr>
          <a:xfrm>
            <a:off x="972305" y="5157192"/>
            <a:ext cx="7199391" cy="14062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Obraz 15" descr="14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0862" y="2167125"/>
            <a:ext cx="5922276" cy="2523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Obraz 15" descr="14_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0862" y="2167125"/>
            <a:ext cx="5922276" cy="2523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Obraz 15" descr="14_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0862" y="2167125"/>
            <a:ext cx="5922276" cy="2523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 descr="14_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10125" y="2167125"/>
            <a:ext cx="2523749" cy="2523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 descr="14_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10125" y="2167125"/>
            <a:ext cx="2523749" cy="2523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 descr="14_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10125" y="2167125"/>
            <a:ext cx="2523749" cy="2523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 descr="14_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10125" y="2167125"/>
            <a:ext cx="2523749" cy="2523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 descr="14_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10125" y="2167125"/>
            <a:ext cx="2523749" cy="2523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 descr="14_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10125" y="2167125"/>
            <a:ext cx="2523749" cy="2523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 descr="14_1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10125" y="2167125"/>
            <a:ext cx="2523749" cy="2523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 descr="14_1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10125" y="2167125"/>
            <a:ext cx="2523749" cy="2523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 descr="14_1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10125" y="2167125"/>
            <a:ext cx="2523749" cy="2523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 descr="14_1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10125" y="2167125"/>
            <a:ext cx="2523749" cy="2523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</TotalTime>
  <Words>4</Words>
  <Application>Microsoft Office PowerPoint</Application>
  <PresentationFormat>Pokaz na ekranie (4:3)</PresentationFormat>
  <Paragraphs>1</Paragraphs>
  <Slides>14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14</vt:i4>
      </vt:variant>
    </vt:vector>
  </HeadingPairs>
  <TitlesOfParts>
    <vt:vector size="15" baseType="lpstr">
      <vt:lpstr>Motyw pakietu Office</vt:lpstr>
      <vt:lpstr>Co tu pasuje?  Cz. III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Ile to kosztuje?  Cz. I</dc:title>
  <dc:creator>MD</dc:creator>
  <cp:lastModifiedBy>Ryszard Strzelczyk</cp:lastModifiedBy>
  <cp:revision>39</cp:revision>
  <dcterms:created xsi:type="dcterms:W3CDTF">2013-07-23T15:48:06Z</dcterms:created>
  <dcterms:modified xsi:type="dcterms:W3CDTF">2013-12-23T10:47:30Z</dcterms:modified>
</cp:coreProperties>
</file>