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2670" y="-1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09E10-ADF5-4FEF-A0D9-73F1FBFF3FBA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46190-4534-47B7-9888-3C6524AD78A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46190-4534-47B7-9888-3C6524AD78AD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BE005-9D92-4A1B-87F0-46E6070D91AE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DE1-D68E-4E60-B584-EB712B6AC7A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Co z tego wynika?</a:t>
            </a:r>
            <a:br>
              <a:rPr lang="pl-PL" dirty="0" smtClean="0"/>
            </a:br>
            <a:r>
              <a:rPr lang="pl-PL" dirty="0" smtClean="0"/>
              <a:t>cz. </a:t>
            </a:r>
            <a:r>
              <a:rPr lang="pl-PL" smtClean="0"/>
              <a:t>I</a:t>
            </a:r>
            <a:endParaRPr lang="pl-PL" dirty="0"/>
          </a:p>
        </p:txBody>
      </p:sp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jest cięższe: wielbłąd czy małpa?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" name="Obraz 14" descr="1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619" y="2438398"/>
            <a:ext cx="8238761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ytuł 1"/>
          <p:cNvSpPr txBox="1">
            <a:spLocks/>
          </p:cNvSpPr>
          <p:nvPr/>
        </p:nvSpPr>
        <p:spPr>
          <a:xfrm>
            <a:off x="539552" y="50851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jest cięższe: banan czy gruszka?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Obraz 17" descr="11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047" y="2438398"/>
            <a:ext cx="8247905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1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9376" y="2299713"/>
            <a:ext cx="3825248" cy="2258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539552" y="47971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" name="Obraz 14" descr="11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047" y="2438398"/>
            <a:ext cx="8247905" cy="19812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475656" y="4561964"/>
            <a:ext cx="561662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1561754" y="5858108"/>
            <a:ext cx="5363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 Co jest droższe: banan czy jabłko? </a:t>
            </a:r>
          </a:p>
        </p:txBody>
      </p:sp>
      <p:pic>
        <p:nvPicPr>
          <p:cNvPr id="16" name="Obraz 15" descr="11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5939" y="2439922"/>
            <a:ext cx="8452121" cy="19781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187624" y="4633972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 z tego wynika?</a:t>
            </a:r>
            <a:endParaRPr kumimoji="0" lang="pl-PL" sz="28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899592" y="5714092"/>
            <a:ext cx="7671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pl-PL" sz="2800" dirty="0" smtClean="0"/>
              <a:t> Czy banan kosztuje mniej czy więcej niż 1 zł?</a:t>
            </a:r>
            <a:endParaRPr lang="pl-PL" sz="2800" dirty="0" smtClean="0">
              <a:latin typeface="+mj-lt"/>
              <a:ea typeface="+mj-ea"/>
              <a:cs typeface="+mj-cs"/>
            </a:endParaRPr>
          </a:p>
        </p:txBody>
      </p:sp>
      <p:pic>
        <p:nvPicPr>
          <p:cNvPr id="16" name="Obraz 15" descr="11_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955" y="2438398"/>
            <a:ext cx="8196089" cy="19812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351309"/>
            <a:ext cx="8229600" cy="4525963"/>
          </a:xfrm>
        </p:spPr>
        <p:txBody>
          <a:bodyPr>
            <a:normAutofit/>
          </a:bodyPr>
          <a:lstStyle/>
          <a:p>
            <a:pPr lvl="0">
              <a:spcAft>
                <a:spcPts val="600"/>
              </a:spcAft>
            </a:pPr>
            <a:r>
              <a:rPr lang="pl-PL" sz="2800" dirty="0" smtClean="0"/>
              <a:t>J</a:t>
            </a:r>
            <a:r>
              <a:rPr lang="pl-PL" sz="2800" i="1" dirty="0" smtClean="0"/>
              <a:t>astrząb jest szybszy od wróbla, papuga lata wolniej niż wróbel. </a:t>
            </a:r>
            <a:br>
              <a:rPr lang="pl-PL" sz="2800" i="1" dirty="0" smtClean="0"/>
            </a:br>
            <a:r>
              <a:rPr lang="pl-PL" sz="2800" i="1" dirty="0" smtClean="0"/>
              <a:t>Co lata szybciej: papuga, czy jastrząb?</a:t>
            </a:r>
          </a:p>
          <a:p>
            <a:pPr>
              <a:spcAft>
                <a:spcPts val="600"/>
              </a:spcAft>
            </a:pPr>
            <a:r>
              <a:rPr lang="pl-PL" sz="2800" i="1" dirty="0" smtClean="0"/>
              <a:t>Staś jest starszy od Jasia, a Małgosia młodsza od Jasia. </a:t>
            </a:r>
            <a:br>
              <a:rPr lang="pl-PL" sz="2800" i="1" dirty="0" smtClean="0"/>
            </a:br>
            <a:r>
              <a:rPr lang="pl-PL" sz="2800" i="1" dirty="0" smtClean="0"/>
              <a:t>Kto jest starszy: Małgosia, czy Staś?</a:t>
            </a:r>
            <a:endParaRPr lang="pl-PL" sz="2800" dirty="0" smtClean="0"/>
          </a:p>
          <a:p>
            <a:r>
              <a:rPr lang="pl-PL" sz="2800" i="1" dirty="0" smtClean="0"/>
              <a:t>Kasia jest wyższa od Małgosi. Od Kasi wyższy jest Franek. </a:t>
            </a:r>
            <a:br>
              <a:rPr lang="pl-PL" sz="2800" i="1" dirty="0" smtClean="0"/>
            </a:br>
            <a:r>
              <a:rPr lang="pl-PL" sz="2800" i="1" dirty="0" smtClean="0"/>
              <a:t>Ustaw dzieci od najwyższego do najniższego</a:t>
            </a:r>
            <a:endParaRPr lang="pl-PL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endParaRPr lang="pl-PL" sz="2400" i="1" dirty="0" smtClean="0"/>
          </a:p>
          <a:p>
            <a:pPr lvl="0"/>
            <a:r>
              <a:rPr lang="pl-PL" sz="2800" i="1" dirty="0" smtClean="0"/>
              <a:t>W sadzie jabłoni jest więcej niż grusz, śliw jest mniej niż grusz, a moreli jest mniej niż śliw. </a:t>
            </a:r>
            <a:br>
              <a:rPr lang="pl-PL" sz="2800" i="1" dirty="0" smtClean="0"/>
            </a:br>
            <a:r>
              <a:rPr lang="pl-PL" sz="2800" i="1" dirty="0" smtClean="0"/>
              <a:t>Których drzew jest najmniej w sadzie, a których najwięcej? </a:t>
            </a:r>
            <a:br>
              <a:rPr lang="pl-PL" sz="2800" i="1" dirty="0" smtClean="0"/>
            </a:br>
            <a:r>
              <a:rPr lang="pl-PL" sz="2800" i="1" dirty="0" smtClean="0"/>
              <a:t>Czy moreli jest więcej, czy  grusz?  </a:t>
            </a:r>
            <a:br>
              <a:rPr lang="pl-PL" sz="2800" i="1" dirty="0" smtClean="0"/>
            </a:br>
            <a:r>
              <a:rPr lang="pl-PL" sz="2800" i="1" dirty="0" smtClean="0"/>
              <a:t>Czy jabłoni jest więcej, czy śliw?</a:t>
            </a:r>
          </a:p>
          <a:p>
            <a:pPr lvl="0"/>
            <a:endParaRPr lang="pl-PL" sz="2800" dirty="0" smtClean="0"/>
          </a:p>
          <a:p>
            <a:pPr lvl="0"/>
            <a:r>
              <a:rPr lang="pl-PL" sz="2800" i="1" dirty="0" smtClean="0"/>
              <a:t>Janek zebrał więcej kasztanów niż Wojtek, </a:t>
            </a:r>
            <a:br>
              <a:rPr lang="pl-PL" sz="2800" i="1" dirty="0" smtClean="0"/>
            </a:br>
            <a:r>
              <a:rPr lang="pl-PL" sz="2800" i="1" dirty="0" smtClean="0"/>
              <a:t>a Wojtek zebrał więcej niż Karol. </a:t>
            </a:r>
            <a:br>
              <a:rPr lang="pl-PL" sz="2800" i="1" dirty="0" smtClean="0"/>
            </a:br>
            <a:r>
              <a:rPr lang="pl-PL" sz="2800" i="1" dirty="0" smtClean="0"/>
              <a:t>Kto zebrał więcej kasztanów: Janek czy Karol?  </a:t>
            </a:r>
            <a:endParaRPr lang="pl-PL" sz="2800" dirty="0" smtClean="0"/>
          </a:p>
          <a:p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90</Words>
  <Application>Microsoft Office PowerPoint</Application>
  <PresentationFormat>Pokaz na ekranie (4:3)</PresentationFormat>
  <Paragraphs>16</Paragraphs>
  <Slides>9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       Co z tego wynika?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z tego wynika?</dc:title>
  <dc:creator>Ela</dc:creator>
  <cp:lastModifiedBy>Ryszard Strzelczyk</cp:lastModifiedBy>
  <cp:revision>26</cp:revision>
  <dcterms:created xsi:type="dcterms:W3CDTF">2013-09-26T11:48:23Z</dcterms:created>
  <dcterms:modified xsi:type="dcterms:W3CDTF">2013-12-23T10:41:50Z</dcterms:modified>
</cp:coreProperties>
</file>