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jest dalej?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Obraz 31" descr="10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00882"/>
            <a:ext cx="8497841" cy="1856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10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3224" y="3069335"/>
            <a:ext cx="7717552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Obraz 44" descr="10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28314"/>
            <a:ext cx="8497841" cy="1801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0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3069335"/>
            <a:ext cx="8497841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raz 32" descr="10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00882"/>
            <a:ext cx="8497841" cy="1856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4</Words>
  <Application>Microsoft Office PowerPoint</Application>
  <PresentationFormat>Pokaz na ekranie (4:3)</PresentationFormat>
  <Paragraphs>1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Co jest dalej?  Cz. I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19</cp:revision>
  <dcterms:created xsi:type="dcterms:W3CDTF">2013-07-23T15:48:06Z</dcterms:created>
  <dcterms:modified xsi:type="dcterms:W3CDTF">2013-10-17T08:13:58Z</dcterms:modified>
</cp:coreProperties>
</file>