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3" r:id="rId5"/>
    <p:sldId id="265" r:id="rId6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31" d="100"/>
          <a:sy n="131" d="100"/>
        </p:scale>
        <p:origin x="-8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2013-10-18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Co jest dalej? </a:t>
            </a:r>
            <a:br>
              <a:rPr lang="pl-PL" b="1" dirty="0" smtClean="0"/>
            </a:br>
            <a:r>
              <a:rPr lang="pl-PL" b="1" dirty="0" smtClean="0"/>
              <a:t>Cz. II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az 16" descr="11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079" y="3069335"/>
            <a:ext cx="8497841" cy="7193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az 16" descr="11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079" y="2528314"/>
            <a:ext cx="8497841" cy="18013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Obraz 16" descr="11_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079" y="2528314"/>
            <a:ext cx="8497841" cy="18013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braz 14" descr="11_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079" y="2528314"/>
            <a:ext cx="8497841" cy="18013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4</Words>
  <Application>Microsoft Office PowerPoint</Application>
  <PresentationFormat>Pokaz na ekranie (4:3)</PresentationFormat>
  <Paragraphs>1</Paragraphs>
  <Slides>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6" baseType="lpstr">
      <vt:lpstr>Motyw pakietu Office</vt:lpstr>
      <vt:lpstr>Co jest dalej?  Cz. II</vt:lpstr>
      <vt:lpstr>Slajd 2</vt:lpstr>
      <vt:lpstr>Slajd 3</vt:lpstr>
      <vt:lpstr>Slajd 4</vt:lpstr>
      <vt:lpstr>Slajd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21</cp:revision>
  <dcterms:created xsi:type="dcterms:W3CDTF">2013-07-23T15:48:06Z</dcterms:created>
  <dcterms:modified xsi:type="dcterms:W3CDTF">2013-10-18T10:09:07Z</dcterms:modified>
</cp:coreProperties>
</file>