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0" r:id="rId4"/>
    <p:sldId id="271" r:id="rId5"/>
    <p:sldId id="273" r:id="rId6"/>
    <p:sldId id="272" r:id="rId7"/>
    <p:sldId id="274" r:id="rId8"/>
    <p:sldId id="275" r:id="rId9"/>
    <p:sldId id="276" r:id="rId10"/>
    <p:sldId id="277" r:id="rId11"/>
    <p:sldId id="278" r:id="rId12"/>
    <p:sldId id="279" r:id="rId13"/>
    <p:sldId id="280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tu pasuje? 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4" name="Obraz 3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4541" y="3069000"/>
            <a:ext cx="3834918" cy="720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2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12_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6328" y="3069335"/>
            <a:ext cx="3831344" cy="719329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12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988" y="3058667"/>
            <a:ext cx="3938024" cy="740666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119675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Co tu nie pasuje i dlaczego?</a:t>
            </a:r>
            <a:endParaRPr lang="pl-PL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88</Words>
  <Application>Microsoft Office PowerPoint</Application>
  <PresentationFormat>Pokaz na ekranie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Co tu pasuje? 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24</cp:revision>
  <dcterms:created xsi:type="dcterms:W3CDTF">2013-07-23T15:48:06Z</dcterms:created>
  <dcterms:modified xsi:type="dcterms:W3CDTF">2013-12-23T07:57:26Z</dcterms:modified>
</cp:coreProperties>
</file>