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487" autoAdjust="0"/>
  </p:normalViewPr>
  <p:slideViewPr>
    <p:cSldViewPr>
      <p:cViewPr varScale="1">
        <p:scale>
          <a:sx n="112" d="100"/>
          <a:sy n="112" d="100"/>
        </p:scale>
        <p:origin x="-13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E49A2-3A56-43EE-88B2-2E2BC963CB1B}" type="datetimeFigureOut">
              <a:rPr lang="pl-PL" smtClean="0"/>
              <a:pPr/>
              <a:t>2014-01-22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D7210-6E2A-4027-96EE-73AABC896DF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843988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E49A2-3A56-43EE-88B2-2E2BC963CB1B}" type="datetimeFigureOut">
              <a:rPr lang="pl-PL" smtClean="0"/>
              <a:pPr/>
              <a:t>2014-01-22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D7210-6E2A-4027-96EE-73AABC896DF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353987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E49A2-3A56-43EE-88B2-2E2BC963CB1B}" type="datetimeFigureOut">
              <a:rPr lang="pl-PL" smtClean="0"/>
              <a:pPr/>
              <a:t>2014-01-22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D7210-6E2A-4027-96EE-73AABC896DF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177348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E49A2-3A56-43EE-88B2-2E2BC963CB1B}" type="datetimeFigureOut">
              <a:rPr lang="pl-PL" smtClean="0"/>
              <a:pPr/>
              <a:t>2014-01-22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D7210-6E2A-4027-96EE-73AABC896DF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30961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E49A2-3A56-43EE-88B2-2E2BC963CB1B}" type="datetimeFigureOut">
              <a:rPr lang="pl-PL" smtClean="0"/>
              <a:pPr/>
              <a:t>2014-01-22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D7210-6E2A-4027-96EE-73AABC896DF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4875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E49A2-3A56-43EE-88B2-2E2BC963CB1B}" type="datetimeFigureOut">
              <a:rPr lang="pl-PL" smtClean="0"/>
              <a:pPr/>
              <a:t>2014-01-22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D7210-6E2A-4027-96EE-73AABC896DF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718571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E49A2-3A56-43EE-88B2-2E2BC963CB1B}" type="datetimeFigureOut">
              <a:rPr lang="pl-PL" smtClean="0"/>
              <a:pPr/>
              <a:t>2014-01-22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D7210-6E2A-4027-96EE-73AABC896DF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698564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E49A2-3A56-43EE-88B2-2E2BC963CB1B}" type="datetimeFigureOut">
              <a:rPr lang="pl-PL" smtClean="0"/>
              <a:pPr/>
              <a:t>2014-01-22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D7210-6E2A-4027-96EE-73AABC896DF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035053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E49A2-3A56-43EE-88B2-2E2BC963CB1B}" type="datetimeFigureOut">
              <a:rPr lang="pl-PL" smtClean="0"/>
              <a:pPr/>
              <a:t>2014-01-22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D7210-6E2A-4027-96EE-73AABC896DF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325807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E49A2-3A56-43EE-88B2-2E2BC963CB1B}" type="datetimeFigureOut">
              <a:rPr lang="pl-PL" smtClean="0"/>
              <a:pPr/>
              <a:t>2014-01-22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D7210-6E2A-4027-96EE-73AABC896DF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344050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E49A2-3A56-43EE-88B2-2E2BC963CB1B}" type="datetimeFigureOut">
              <a:rPr lang="pl-PL" smtClean="0"/>
              <a:pPr/>
              <a:t>2014-01-22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D7210-6E2A-4027-96EE-73AABC896DF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135433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EE49A2-3A56-43EE-88B2-2E2BC963CB1B}" type="datetimeFigureOut">
              <a:rPr lang="pl-PL" smtClean="0"/>
              <a:pPr/>
              <a:t>2014-01-22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AD7210-6E2A-4027-96EE-73AABC896DF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148589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 idx="4294967295"/>
          </p:nvPr>
        </p:nvSpPr>
        <p:spPr>
          <a:xfrm>
            <a:off x="971600" y="2130425"/>
            <a:ext cx="7416824" cy="1470025"/>
          </a:xfrm>
        </p:spPr>
        <p:txBody>
          <a:bodyPr/>
          <a:lstStyle/>
          <a:p>
            <a:r>
              <a:rPr lang="pl-PL" b="1" dirty="0"/>
              <a:t>ZBIERAMY DANE </a:t>
            </a:r>
            <a:r>
              <a:rPr lang="pl-PL" b="1" dirty="0" smtClean="0"/>
              <a:t/>
            </a:r>
            <a:br>
              <a:rPr lang="pl-PL" b="1" dirty="0" smtClean="0"/>
            </a:br>
            <a:r>
              <a:rPr lang="pl-PL" b="1" dirty="0" smtClean="0"/>
              <a:t>W </a:t>
            </a:r>
            <a:r>
              <a:rPr lang="pl-PL" b="1" dirty="0"/>
              <a:t>NASZEJ KLASIE I SZKOLE</a:t>
            </a:r>
            <a:endParaRPr lang="pl-PL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11771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32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2068" y="3069335"/>
            <a:ext cx="3419863" cy="71932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343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</a:t>
            </a:r>
            <a:endParaRPr kumimoji="0" lang="pl-PL" alt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0"/>
          <p:cNvSpPr>
            <a:spLocks noChangeArrowheads="1"/>
          </p:cNvSpPr>
          <p:nvPr/>
        </p:nvSpPr>
        <p:spPr bwMode="auto">
          <a:xfrm>
            <a:off x="457200" y="56578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</a:t>
            </a:r>
            <a:endParaRPr kumimoji="0" lang="pl-PL" alt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1"/>
          <p:cNvSpPr>
            <a:spLocks noChangeArrowheads="1"/>
          </p:cNvSpPr>
          <p:nvPr/>
        </p:nvSpPr>
        <p:spPr bwMode="auto">
          <a:xfrm>
            <a:off x="457200" y="8858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</a:t>
            </a:r>
            <a:endParaRPr kumimoji="0" lang="pl-PL" alt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32"/>
          <p:cNvSpPr>
            <a:spLocks noChangeArrowheads="1"/>
          </p:cNvSpPr>
          <p:nvPr/>
        </p:nvSpPr>
        <p:spPr bwMode="auto">
          <a:xfrm>
            <a:off x="457200" y="108585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</a:t>
            </a:r>
            <a:endParaRPr kumimoji="0" lang="pl-PL" alt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457200" y="11658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9" name="Obraz 28" descr="32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640" y="1449320"/>
            <a:ext cx="7918720" cy="395936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29879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Obraz 23" descr="32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77000" y="908720"/>
            <a:ext cx="2790000" cy="5580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0948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32_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2068" y="3069335"/>
            <a:ext cx="3419863" cy="71932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68854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32_6 wer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276872"/>
            <a:ext cx="8280000" cy="244212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9605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 descr="32_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6391" y="2342386"/>
            <a:ext cx="4331217" cy="21732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63684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6</Words>
  <Application>Microsoft Office PowerPoint</Application>
  <PresentationFormat>Pokaz na ekranie (4:3)</PresentationFormat>
  <Paragraphs>5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ZBIERAMY DANE  W NASZEJ KLASIE I SZKOLE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ZBIERAMY DANE  W NASZEJ KLASIE I SZKOLE</dc:title>
  <dc:creator>Gosia</dc:creator>
  <cp:lastModifiedBy>Ryszard Strzelczyk</cp:lastModifiedBy>
  <cp:revision>16</cp:revision>
  <dcterms:created xsi:type="dcterms:W3CDTF">2013-10-09T11:53:48Z</dcterms:created>
  <dcterms:modified xsi:type="dcterms:W3CDTF">2014-01-22T07:36:46Z</dcterms:modified>
</cp:coreProperties>
</file>