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7" r:id="rId4"/>
    <p:sldId id="269" r:id="rId5"/>
    <p:sldId id="270" r:id="rId6"/>
    <p:sldId id="271" r:id="rId7"/>
    <p:sldId id="272" r:id="rId8"/>
    <p:sldId id="273" r:id="rId9"/>
    <p:sldId id="274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83" autoAdjust="0"/>
    <p:restoredTop sz="94660"/>
  </p:normalViewPr>
  <p:slideViewPr>
    <p:cSldViewPr>
      <p:cViewPr varScale="1">
        <p:scale>
          <a:sx n="127" d="100"/>
          <a:sy n="127" d="100"/>
        </p:scale>
        <p:origin x="-8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Opowiadanie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3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8948" y="2709000"/>
            <a:ext cx="5046105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3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8948" y="2709000"/>
            <a:ext cx="5046105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2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8948" y="2709000"/>
            <a:ext cx="5046105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2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5999" y="2709000"/>
            <a:ext cx="4932003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2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8998" y="2709000"/>
            <a:ext cx="6666005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8947" y="2709000"/>
            <a:ext cx="6846106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2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549" y="2709000"/>
            <a:ext cx="8424902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 descr="2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946" y="2709000"/>
            <a:ext cx="8646108" cy="14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1</Words>
  <Application>Microsoft Office PowerPoint</Application>
  <PresentationFormat>Pokaz na ekranie (4:3)</PresentationFormat>
  <Paragraphs>1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Opowiadanie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25</cp:revision>
  <dcterms:created xsi:type="dcterms:W3CDTF">2013-07-23T15:48:06Z</dcterms:created>
  <dcterms:modified xsi:type="dcterms:W3CDTF">2013-12-23T07:47:51Z</dcterms:modified>
</cp:coreProperties>
</file>