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7" r:id="rId6"/>
    <p:sldId id="266" r:id="rId7"/>
    <p:sldId id="265" r:id="rId8"/>
    <p:sldId id="264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2_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6475" y="2436874"/>
            <a:ext cx="4511049" cy="19842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5454" y="2436874"/>
            <a:ext cx="5593091" cy="198425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1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5454" y="2436874"/>
            <a:ext cx="5593091" cy="19842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2436874"/>
            <a:ext cx="6662942" cy="198425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1551" y="1897377"/>
            <a:ext cx="5580899" cy="306324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1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az 17" descr="1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0529" y="1897377"/>
            <a:ext cx="6662942" cy="306324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4</Words>
  <Application>Microsoft Office PowerPoint</Application>
  <PresentationFormat>Pokaz na ekranie (4:3)</PresentationFormat>
  <Paragraphs>1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Ile to kosztuje?  Cz. I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8</cp:revision>
  <dcterms:created xsi:type="dcterms:W3CDTF">2013-07-23T15:48:06Z</dcterms:created>
  <dcterms:modified xsi:type="dcterms:W3CDTF">2013-10-21T08:06:50Z</dcterms:modified>
</cp:coreProperties>
</file>