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84" r:id="rId4"/>
    <p:sldId id="281" r:id="rId5"/>
    <p:sldId id="282" r:id="rId6"/>
    <p:sldId id="283" r:id="rId7"/>
    <p:sldId id="270" r:id="rId8"/>
    <p:sldId id="285" r:id="rId9"/>
    <p:sldId id="286" r:id="rId10"/>
    <p:sldId id="287" r:id="rId11"/>
    <p:sldId id="288" r:id="rId12"/>
    <p:sldId id="289" r:id="rId13"/>
    <p:sldId id="290" r:id="rId14"/>
    <p:sldId id="271" r:id="rId15"/>
    <p:sldId id="291" r:id="rId16"/>
    <p:sldId id="292" r:id="rId17"/>
    <p:sldId id="293" r:id="rId18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Nie tylko woreczki</a:t>
            </a:r>
            <a:br>
              <a:rPr lang="pl-PL" b="1" dirty="0" smtClean="0"/>
            </a:br>
            <a:r>
              <a:rPr lang="pl-PL" b="1" dirty="0" smtClean="0"/>
              <a:t>Cz. II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692696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Ile to razem?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pic>
        <p:nvPicPr>
          <p:cNvPr id="7" name="Obraz 6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2204864"/>
            <a:ext cx="719329" cy="719329"/>
          </a:xfrm>
          <a:prstGeom prst="rect">
            <a:avLst/>
          </a:prstGeom>
        </p:spPr>
      </p:pic>
      <p:pic>
        <p:nvPicPr>
          <p:cNvPr id="8" name="Obraz 7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2636912"/>
            <a:ext cx="719329" cy="719329"/>
          </a:xfrm>
          <a:prstGeom prst="rect">
            <a:avLst/>
          </a:prstGeom>
        </p:spPr>
      </p:pic>
      <p:pic>
        <p:nvPicPr>
          <p:cNvPr id="9" name="Obraz 8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3573016"/>
            <a:ext cx="719329" cy="719329"/>
          </a:xfrm>
          <a:prstGeom prst="rect">
            <a:avLst/>
          </a:prstGeom>
        </p:spPr>
      </p:pic>
      <p:pic>
        <p:nvPicPr>
          <p:cNvPr id="10" name="Obraz 9" descr="26_jed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68144" y="2276872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692696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Ile to razem?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pic>
        <p:nvPicPr>
          <p:cNvPr id="12" name="Obraz 11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1916832"/>
            <a:ext cx="719329" cy="719329"/>
          </a:xfrm>
          <a:prstGeom prst="rect">
            <a:avLst/>
          </a:prstGeom>
        </p:spPr>
      </p:pic>
      <p:pic>
        <p:nvPicPr>
          <p:cNvPr id="13" name="Obraz 12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3284984"/>
            <a:ext cx="719329" cy="719329"/>
          </a:xfrm>
          <a:prstGeom prst="rect">
            <a:avLst/>
          </a:prstGeom>
        </p:spPr>
      </p:pic>
      <p:pic>
        <p:nvPicPr>
          <p:cNvPr id="14" name="Obraz 13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4221088"/>
            <a:ext cx="719329" cy="719329"/>
          </a:xfrm>
          <a:prstGeom prst="rect">
            <a:avLst/>
          </a:prstGeom>
        </p:spPr>
      </p:pic>
      <p:pic>
        <p:nvPicPr>
          <p:cNvPr id="15" name="Obraz 14" descr="26_jed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6176" y="2780928"/>
            <a:ext cx="719329" cy="719329"/>
          </a:xfrm>
          <a:prstGeom prst="rect">
            <a:avLst/>
          </a:prstGeom>
        </p:spPr>
      </p:pic>
      <p:pic>
        <p:nvPicPr>
          <p:cNvPr id="16" name="Obraz 15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2132856"/>
            <a:ext cx="719329" cy="719329"/>
          </a:xfrm>
          <a:prstGeom prst="rect">
            <a:avLst/>
          </a:prstGeom>
        </p:spPr>
      </p:pic>
      <p:pic>
        <p:nvPicPr>
          <p:cNvPr id="17" name="Obraz 16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2780928"/>
            <a:ext cx="719329" cy="719329"/>
          </a:xfrm>
          <a:prstGeom prst="rect">
            <a:avLst/>
          </a:prstGeom>
        </p:spPr>
      </p:pic>
      <p:pic>
        <p:nvPicPr>
          <p:cNvPr id="18" name="Obraz 17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2996952"/>
            <a:ext cx="719329" cy="719329"/>
          </a:xfrm>
          <a:prstGeom prst="rect">
            <a:avLst/>
          </a:prstGeom>
        </p:spPr>
      </p:pic>
      <p:pic>
        <p:nvPicPr>
          <p:cNvPr id="19" name="Obraz 18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2348880"/>
            <a:ext cx="719329" cy="719329"/>
          </a:xfrm>
          <a:prstGeom prst="rect">
            <a:avLst/>
          </a:prstGeom>
        </p:spPr>
      </p:pic>
      <p:pic>
        <p:nvPicPr>
          <p:cNvPr id="20" name="Obraz 19" descr="26_jed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96136" y="1988840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692696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Ile to razem?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pic>
        <p:nvPicPr>
          <p:cNvPr id="20" name="Obraz 19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1700808"/>
            <a:ext cx="719329" cy="719329"/>
          </a:xfrm>
          <a:prstGeom prst="rect">
            <a:avLst/>
          </a:prstGeom>
        </p:spPr>
      </p:pic>
      <p:pic>
        <p:nvPicPr>
          <p:cNvPr id="21" name="Obraz 20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2132856"/>
            <a:ext cx="719329" cy="719329"/>
          </a:xfrm>
          <a:prstGeom prst="rect">
            <a:avLst/>
          </a:prstGeom>
        </p:spPr>
      </p:pic>
      <p:pic>
        <p:nvPicPr>
          <p:cNvPr id="22" name="Obraz 21" descr="26_jed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2160" y="1772816"/>
            <a:ext cx="719329" cy="719329"/>
          </a:xfrm>
          <a:prstGeom prst="rect">
            <a:avLst/>
          </a:prstGeom>
        </p:spPr>
      </p:pic>
      <p:pic>
        <p:nvPicPr>
          <p:cNvPr id="23" name="Obraz 22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2564904"/>
            <a:ext cx="719329" cy="719329"/>
          </a:xfrm>
          <a:prstGeom prst="rect">
            <a:avLst/>
          </a:prstGeom>
        </p:spPr>
      </p:pic>
      <p:pic>
        <p:nvPicPr>
          <p:cNvPr id="24" name="Obraz 23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3068960"/>
            <a:ext cx="719329" cy="719329"/>
          </a:xfrm>
          <a:prstGeom prst="rect">
            <a:avLst/>
          </a:prstGeom>
        </p:spPr>
      </p:pic>
      <p:pic>
        <p:nvPicPr>
          <p:cNvPr id="25" name="Obraz 24" descr="26_jed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2564904"/>
            <a:ext cx="719329" cy="719329"/>
          </a:xfrm>
          <a:prstGeom prst="rect">
            <a:avLst/>
          </a:prstGeom>
        </p:spPr>
      </p:pic>
      <p:pic>
        <p:nvPicPr>
          <p:cNvPr id="35" name="Obraz 34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3645024"/>
            <a:ext cx="719329" cy="719329"/>
          </a:xfrm>
          <a:prstGeom prst="rect">
            <a:avLst/>
          </a:prstGeom>
        </p:spPr>
      </p:pic>
      <p:pic>
        <p:nvPicPr>
          <p:cNvPr id="36" name="Obraz 35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4005064"/>
            <a:ext cx="719329" cy="719329"/>
          </a:xfrm>
          <a:prstGeom prst="rect">
            <a:avLst/>
          </a:prstGeom>
        </p:spPr>
      </p:pic>
      <p:pic>
        <p:nvPicPr>
          <p:cNvPr id="37" name="Obraz 36" descr="26_jed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92280" y="1844824"/>
            <a:ext cx="719329" cy="719329"/>
          </a:xfrm>
          <a:prstGeom prst="rect">
            <a:avLst/>
          </a:prstGeom>
        </p:spPr>
      </p:pic>
      <p:pic>
        <p:nvPicPr>
          <p:cNvPr id="38" name="Obraz 37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1916832"/>
            <a:ext cx="719329" cy="719329"/>
          </a:xfrm>
          <a:prstGeom prst="rect">
            <a:avLst/>
          </a:prstGeom>
        </p:spPr>
      </p:pic>
      <p:pic>
        <p:nvPicPr>
          <p:cNvPr id="39" name="Obraz 38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2852936"/>
            <a:ext cx="719329" cy="719329"/>
          </a:xfrm>
          <a:prstGeom prst="rect">
            <a:avLst/>
          </a:prstGeom>
        </p:spPr>
      </p:pic>
      <p:pic>
        <p:nvPicPr>
          <p:cNvPr id="41" name="Obraz 40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2780928"/>
            <a:ext cx="719329" cy="719329"/>
          </a:xfrm>
          <a:prstGeom prst="rect">
            <a:avLst/>
          </a:prstGeom>
        </p:spPr>
      </p:pic>
      <p:pic>
        <p:nvPicPr>
          <p:cNvPr id="42" name="Obraz 41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4005064"/>
            <a:ext cx="719329" cy="719329"/>
          </a:xfrm>
          <a:prstGeom prst="rect">
            <a:avLst/>
          </a:prstGeom>
        </p:spPr>
      </p:pic>
      <p:pic>
        <p:nvPicPr>
          <p:cNvPr id="43" name="Obraz 42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4941168"/>
            <a:ext cx="719329" cy="719329"/>
          </a:xfrm>
          <a:prstGeom prst="rect">
            <a:avLst/>
          </a:prstGeom>
        </p:spPr>
      </p:pic>
      <p:pic>
        <p:nvPicPr>
          <p:cNvPr id="44" name="Obraz 43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3789040"/>
            <a:ext cx="719329" cy="719329"/>
          </a:xfrm>
          <a:prstGeom prst="rect">
            <a:avLst/>
          </a:prstGeom>
        </p:spPr>
      </p:pic>
      <p:pic>
        <p:nvPicPr>
          <p:cNvPr id="45" name="Obraz 44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4725144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710987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Ile to razem?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pic>
        <p:nvPicPr>
          <p:cNvPr id="20" name="Obraz 19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2636912"/>
            <a:ext cx="719329" cy="719329"/>
          </a:xfrm>
          <a:prstGeom prst="rect">
            <a:avLst/>
          </a:prstGeom>
        </p:spPr>
      </p:pic>
      <p:pic>
        <p:nvPicPr>
          <p:cNvPr id="21" name="Obraz 20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2852936"/>
            <a:ext cx="719329" cy="719329"/>
          </a:xfrm>
          <a:prstGeom prst="rect">
            <a:avLst/>
          </a:prstGeom>
        </p:spPr>
      </p:pic>
      <p:pic>
        <p:nvPicPr>
          <p:cNvPr id="22" name="Obraz 21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3140968"/>
            <a:ext cx="719329" cy="719329"/>
          </a:xfrm>
          <a:prstGeom prst="rect">
            <a:avLst/>
          </a:prstGeom>
        </p:spPr>
      </p:pic>
      <p:pic>
        <p:nvPicPr>
          <p:cNvPr id="23" name="Obraz 22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4005064"/>
            <a:ext cx="719329" cy="719329"/>
          </a:xfrm>
          <a:prstGeom prst="rect">
            <a:avLst/>
          </a:prstGeom>
        </p:spPr>
      </p:pic>
      <p:pic>
        <p:nvPicPr>
          <p:cNvPr id="24" name="Obraz 23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3717032"/>
            <a:ext cx="719329" cy="719329"/>
          </a:xfrm>
          <a:prstGeom prst="rect">
            <a:avLst/>
          </a:prstGeom>
        </p:spPr>
      </p:pic>
      <p:pic>
        <p:nvPicPr>
          <p:cNvPr id="25" name="Obraz 24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3501008"/>
            <a:ext cx="719329" cy="719329"/>
          </a:xfrm>
          <a:prstGeom prst="rect">
            <a:avLst/>
          </a:prstGeom>
        </p:spPr>
      </p:pic>
      <p:pic>
        <p:nvPicPr>
          <p:cNvPr id="27" name="Obraz 26" descr="26_jed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2708920"/>
            <a:ext cx="719329" cy="719329"/>
          </a:xfrm>
          <a:prstGeom prst="rect">
            <a:avLst/>
          </a:prstGeom>
        </p:spPr>
      </p:pic>
      <p:pic>
        <p:nvPicPr>
          <p:cNvPr id="32" name="Obraz 31" descr="26_jed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3717032"/>
            <a:ext cx="719329" cy="719329"/>
          </a:xfrm>
          <a:prstGeom prst="rect">
            <a:avLst/>
          </a:prstGeom>
        </p:spPr>
      </p:pic>
      <p:pic>
        <p:nvPicPr>
          <p:cNvPr id="33" name="Obraz 32" descr="26_jed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2160" y="3501008"/>
            <a:ext cx="719329" cy="719329"/>
          </a:xfrm>
          <a:prstGeom prst="rect">
            <a:avLst/>
          </a:prstGeom>
        </p:spPr>
      </p:pic>
      <p:pic>
        <p:nvPicPr>
          <p:cNvPr id="35" name="Obraz 34" descr="26_jed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08304" y="3284984"/>
            <a:ext cx="719329" cy="719329"/>
          </a:xfrm>
          <a:prstGeom prst="rect">
            <a:avLst/>
          </a:prstGeom>
        </p:spPr>
      </p:pic>
      <p:pic>
        <p:nvPicPr>
          <p:cNvPr id="36" name="Obraz 35" descr="26_jed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68344" y="4077072"/>
            <a:ext cx="719329" cy="719329"/>
          </a:xfrm>
          <a:prstGeom prst="rect">
            <a:avLst/>
          </a:prstGeom>
        </p:spPr>
      </p:pic>
      <p:pic>
        <p:nvPicPr>
          <p:cNvPr id="37" name="Obraz 36" descr="26_jed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32240" y="4437112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692696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Ile to razem?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pic>
        <p:nvPicPr>
          <p:cNvPr id="22" name="Obraz 21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1772816"/>
            <a:ext cx="719329" cy="719329"/>
          </a:xfrm>
          <a:prstGeom prst="rect">
            <a:avLst/>
          </a:prstGeom>
        </p:spPr>
      </p:pic>
      <p:pic>
        <p:nvPicPr>
          <p:cNvPr id="23" name="Obraz 22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1988840"/>
            <a:ext cx="719329" cy="719329"/>
          </a:xfrm>
          <a:prstGeom prst="rect">
            <a:avLst/>
          </a:prstGeom>
        </p:spPr>
      </p:pic>
      <p:pic>
        <p:nvPicPr>
          <p:cNvPr id="28" name="Obraz 27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2636912"/>
            <a:ext cx="719329" cy="719329"/>
          </a:xfrm>
          <a:prstGeom prst="rect">
            <a:avLst/>
          </a:prstGeom>
        </p:spPr>
      </p:pic>
      <p:pic>
        <p:nvPicPr>
          <p:cNvPr id="34" name="Obraz 33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2852936"/>
            <a:ext cx="719329" cy="719329"/>
          </a:xfrm>
          <a:prstGeom prst="rect">
            <a:avLst/>
          </a:prstGeom>
        </p:spPr>
      </p:pic>
      <p:pic>
        <p:nvPicPr>
          <p:cNvPr id="35" name="Obraz 34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3573016"/>
            <a:ext cx="719329" cy="719329"/>
          </a:xfrm>
          <a:prstGeom prst="rect">
            <a:avLst/>
          </a:prstGeom>
        </p:spPr>
      </p:pic>
      <p:pic>
        <p:nvPicPr>
          <p:cNvPr id="36" name="Obraz 35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3789040"/>
            <a:ext cx="719329" cy="719329"/>
          </a:xfrm>
          <a:prstGeom prst="rect">
            <a:avLst/>
          </a:prstGeom>
        </p:spPr>
      </p:pic>
      <p:pic>
        <p:nvPicPr>
          <p:cNvPr id="37" name="Obraz 36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4437112"/>
            <a:ext cx="719329" cy="719329"/>
          </a:xfrm>
          <a:prstGeom prst="rect">
            <a:avLst/>
          </a:prstGeom>
        </p:spPr>
      </p:pic>
      <p:pic>
        <p:nvPicPr>
          <p:cNvPr id="38" name="Obraz 37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4653136"/>
            <a:ext cx="719329" cy="719329"/>
          </a:xfrm>
          <a:prstGeom prst="rect">
            <a:avLst/>
          </a:prstGeom>
        </p:spPr>
      </p:pic>
      <p:pic>
        <p:nvPicPr>
          <p:cNvPr id="39" name="Obraz 38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2204864"/>
            <a:ext cx="719329" cy="719329"/>
          </a:xfrm>
          <a:prstGeom prst="rect">
            <a:avLst/>
          </a:prstGeom>
        </p:spPr>
      </p:pic>
      <p:pic>
        <p:nvPicPr>
          <p:cNvPr id="40" name="Obraz 39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104" y="2420888"/>
            <a:ext cx="719329" cy="719329"/>
          </a:xfrm>
          <a:prstGeom prst="rect">
            <a:avLst/>
          </a:prstGeom>
        </p:spPr>
      </p:pic>
      <p:pic>
        <p:nvPicPr>
          <p:cNvPr id="41" name="Obraz 40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16216" y="2780928"/>
            <a:ext cx="719329" cy="719329"/>
          </a:xfrm>
          <a:prstGeom prst="rect">
            <a:avLst/>
          </a:prstGeom>
        </p:spPr>
      </p:pic>
      <p:pic>
        <p:nvPicPr>
          <p:cNvPr id="42" name="Obraz 41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3140968"/>
            <a:ext cx="719329" cy="719329"/>
          </a:xfrm>
          <a:prstGeom prst="rect">
            <a:avLst/>
          </a:prstGeom>
        </p:spPr>
      </p:pic>
      <p:pic>
        <p:nvPicPr>
          <p:cNvPr id="43" name="Obraz 42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104" y="3356992"/>
            <a:ext cx="719329" cy="719329"/>
          </a:xfrm>
          <a:prstGeom prst="rect">
            <a:avLst/>
          </a:prstGeom>
        </p:spPr>
      </p:pic>
      <p:pic>
        <p:nvPicPr>
          <p:cNvPr id="44" name="Obraz 43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16216" y="3717032"/>
            <a:ext cx="719329" cy="719329"/>
          </a:xfrm>
          <a:prstGeom prst="rect">
            <a:avLst/>
          </a:prstGeom>
        </p:spPr>
      </p:pic>
      <p:pic>
        <p:nvPicPr>
          <p:cNvPr id="45" name="Obraz 44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4077072"/>
            <a:ext cx="719329" cy="719329"/>
          </a:xfrm>
          <a:prstGeom prst="rect">
            <a:avLst/>
          </a:prstGeom>
        </p:spPr>
      </p:pic>
      <p:pic>
        <p:nvPicPr>
          <p:cNvPr id="46" name="Obraz 45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104" y="4293096"/>
            <a:ext cx="719329" cy="719329"/>
          </a:xfrm>
          <a:prstGeom prst="rect">
            <a:avLst/>
          </a:prstGeom>
        </p:spPr>
      </p:pic>
      <p:pic>
        <p:nvPicPr>
          <p:cNvPr id="47" name="Obraz 46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16216" y="4653136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710987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Gdzie jest więcej?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cxnSp>
        <p:nvCxnSpPr>
          <p:cNvPr id="27" name="Łącznik prosty 26"/>
          <p:cNvCxnSpPr/>
          <p:nvPr/>
        </p:nvCxnSpPr>
        <p:spPr>
          <a:xfrm>
            <a:off x="4572000" y="1628800"/>
            <a:ext cx="0" cy="4248472"/>
          </a:xfrm>
          <a:prstGeom prst="line">
            <a:avLst/>
          </a:prstGeom>
          <a:ln w="3810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Obraz 8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2204864"/>
            <a:ext cx="719329" cy="719329"/>
          </a:xfrm>
          <a:prstGeom prst="rect">
            <a:avLst/>
          </a:prstGeom>
        </p:spPr>
      </p:pic>
      <p:pic>
        <p:nvPicPr>
          <p:cNvPr id="10" name="Obraz 9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2132856"/>
            <a:ext cx="719329" cy="719329"/>
          </a:xfrm>
          <a:prstGeom prst="rect">
            <a:avLst/>
          </a:prstGeom>
        </p:spPr>
      </p:pic>
      <p:pic>
        <p:nvPicPr>
          <p:cNvPr id="11" name="Obraz 10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56176" y="2420888"/>
            <a:ext cx="719329" cy="719329"/>
          </a:xfrm>
          <a:prstGeom prst="rect">
            <a:avLst/>
          </a:prstGeom>
        </p:spPr>
      </p:pic>
      <p:pic>
        <p:nvPicPr>
          <p:cNvPr id="12" name="Obraz 11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3068960"/>
            <a:ext cx="719329" cy="719329"/>
          </a:xfrm>
          <a:prstGeom prst="rect">
            <a:avLst/>
          </a:prstGeom>
        </p:spPr>
      </p:pic>
      <p:pic>
        <p:nvPicPr>
          <p:cNvPr id="13" name="Obraz 12" descr="26_jed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95736" y="3356992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710987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Gdzie jest więcej?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cxnSp>
        <p:nvCxnSpPr>
          <p:cNvPr id="27" name="Łącznik prosty 26"/>
          <p:cNvCxnSpPr/>
          <p:nvPr/>
        </p:nvCxnSpPr>
        <p:spPr>
          <a:xfrm>
            <a:off x="4572000" y="1700808"/>
            <a:ext cx="0" cy="4248472"/>
          </a:xfrm>
          <a:prstGeom prst="line">
            <a:avLst/>
          </a:prstGeom>
          <a:ln w="3810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Obraz 18" descr="26_jed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0192" y="4725144"/>
            <a:ext cx="719329" cy="719329"/>
          </a:xfrm>
          <a:prstGeom prst="rect">
            <a:avLst/>
          </a:prstGeom>
        </p:spPr>
      </p:pic>
      <p:pic>
        <p:nvPicPr>
          <p:cNvPr id="20" name="Obraz 19" descr="26_jed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4509120"/>
            <a:ext cx="719329" cy="719329"/>
          </a:xfrm>
          <a:prstGeom prst="rect">
            <a:avLst/>
          </a:prstGeom>
        </p:spPr>
      </p:pic>
      <p:pic>
        <p:nvPicPr>
          <p:cNvPr id="21" name="Obraz 20" descr="26_jed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4149080"/>
            <a:ext cx="719329" cy="719329"/>
          </a:xfrm>
          <a:prstGeom prst="rect">
            <a:avLst/>
          </a:prstGeom>
        </p:spPr>
      </p:pic>
      <p:pic>
        <p:nvPicPr>
          <p:cNvPr id="22" name="Obraz 21" descr="26_jed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4509120"/>
            <a:ext cx="719329" cy="719329"/>
          </a:xfrm>
          <a:prstGeom prst="rect">
            <a:avLst/>
          </a:prstGeom>
        </p:spPr>
      </p:pic>
      <p:pic>
        <p:nvPicPr>
          <p:cNvPr id="23" name="Obraz 22" descr="26_jed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4077072"/>
            <a:ext cx="719329" cy="719329"/>
          </a:xfrm>
          <a:prstGeom prst="rect">
            <a:avLst/>
          </a:prstGeom>
        </p:spPr>
      </p:pic>
      <p:pic>
        <p:nvPicPr>
          <p:cNvPr id="24" name="Obraz 23" descr="26_jed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3429000"/>
            <a:ext cx="719329" cy="719329"/>
          </a:xfrm>
          <a:prstGeom prst="rect">
            <a:avLst/>
          </a:prstGeom>
        </p:spPr>
      </p:pic>
      <p:pic>
        <p:nvPicPr>
          <p:cNvPr id="25" name="Obraz 24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3140968"/>
            <a:ext cx="719329" cy="719329"/>
          </a:xfrm>
          <a:prstGeom prst="rect">
            <a:avLst/>
          </a:prstGeom>
        </p:spPr>
      </p:pic>
      <p:pic>
        <p:nvPicPr>
          <p:cNvPr id="26" name="Obraz 25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3356992"/>
            <a:ext cx="719329" cy="719329"/>
          </a:xfrm>
          <a:prstGeom prst="rect">
            <a:avLst/>
          </a:prstGeom>
        </p:spPr>
      </p:pic>
      <p:pic>
        <p:nvPicPr>
          <p:cNvPr id="33" name="Obraz 32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72200" y="3429000"/>
            <a:ext cx="719329" cy="719329"/>
          </a:xfrm>
          <a:prstGeom prst="rect">
            <a:avLst/>
          </a:prstGeom>
        </p:spPr>
      </p:pic>
      <p:pic>
        <p:nvPicPr>
          <p:cNvPr id="34" name="Obraz 33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3501008"/>
            <a:ext cx="719329" cy="719329"/>
          </a:xfrm>
          <a:prstGeom prst="rect">
            <a:avLst/>
          </a:prstGeom>
        </p:spPr>
      </p:pic>
      <p:pic>
        <p:nvPicPr>
          <p:cNvPr id="35" name="Obraz 34" descr="26_st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75656" y="2564904"/>
            <a:ext cx="719329" cy="719329"/>
          </a:xfrm>
          <a:prstGeom prst="rect">
            <a:avLst/>
          </a:prstGeom>
        </p:spPr>
      </p:pic>
      <p:pic>
        <p:nvPicPr>
          <p:cNvPr id="36" name="Obraz 35" descr="26_st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83768" y="2276872"/>
            <a:ext cx="719329" cy="719329"/>
          </a:xfrm>
          <a:prstGeom prst="rect">
            <a:avLst/>
          </a:prstGeom>
        </p:spPr>
      </p:pic>
      <p:pic>
        <p:nvPicPr>
          <p:cNvPr id="37" name="Obraz 36" descr="26_st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91880" y="2132856"/>
            <a:ext cx="719329" cy="719329"/>
          </a:xfrm>
          <a:prstGeom prst="rect">
            <a:avLst/>
          </a:prstGeom>
        </p:spPr>
      </p:pic>
      <p:pic>
        <p:nvPicPr>
          <p:cNvPr id="38" name="Obraz 37" descr="26_st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064" y="2204864"/>
            <a:ext cx="719329" cy="719329"/>
          </a:xfrm>
          <a:prstGeom prst="rect">
            <a:avLst/>
          </a:prstGeom>
        </p:spPr>
      </p:pic>
      <p:pic>
        <p:nvPicPr>
          <p:cNvPr id="39" name="Obraz 38" descr="26_st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6176" y="2492896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710987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Gdzie jest więcej?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cxnSp>
        <p:nvCxnSpPr>
          <p:cNvPr id="27" name="Łącznik prosty 26"/>
          <p:cNvCxnSpPr/>
          <p:nvPr/>
        </p:nvCxnSpPr>
        <p:spPr>
          <a:xfrm>
            <a:off x="4572000" y="1628800"/>
            <a:ext cx="0" cy="4248472"/>
          </a:xfrm>
          <a:prstGeom prst="line">
            <a:avLst/>
          </a:prstGeom>
          <a:ln w="3810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Obraz 22" descr="26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52320" y="3429000"/>
            <a:ext cx="719329" cy="719329"/>
          </a:xfrm>
          <a:prstGeom prst="rect">
            <a:avLst/>
          </a:prstGeom>
        </p:spPr>
      </p:pic>
      <p:pic>
        <p:nvPicPr>
          <p:cNvPr id="24" name="Obraz 23" descr="26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72200" y="3356992"/>
            <a:ext cx="719329" cy="719329"/>
          </a:xfrm>
          <a:prstGeom prst="rect">
            <a:avLst/>
          </a:prstGeom>
        </p:spPr>
      </p:pic>
      <p:pic>
        <p:nvPicPr>
          <p:cNvPr id="25" name="Obraz 24" descr="26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92080" y="3284984"/>
            <a:ext cx="719329" cy="719329"/>
          </a:xfrm>
          <a:prstGeom prst="rect">
            <a:avLst/>
          </a:prstGeom>
        </p:spPr>
      </p:pic>
      <p:pic>
        <p:nvPicPr>
          <p:cNvPr id="26" name="Obraz 25" descr="26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6" y="3068960"/>
            <a:ext cx="719329" cy="719329"/>
          </a:xfrm>
          <a:prstGeom prst="rect">
            <a:avLst/>
          </a:prstGeom>
        </p:spPr>
      </p:pic>
      <p:pic>
        <p:nvPicPr>
          <p:cNvPr id="33" name="Obraz 32" descr="26_jed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3429000"/>
            <a:ext cx="719329" cy="719329"/>
          </a:xfrm>
          <a:prstGeom prst="rect">
            <a:avLst/>
          </a:prstGeom>
        </p:spPr>
      </p:pic>
      <p:pic>
        <p:nvPicPr>
          <p:cNvPr id="34" name="Obraz 33" descr="26_jed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4005064"/>
            <a:ext cx="719329" cy="719329"/>
          </a:xfrm>
          <a:prstGeom prst="rect">
            <a:avLst/>
          </a:prstGeom>
        </p:spPr>
      </p:pic>
      <p:pic>
        <p:nvPicPr>
          <p:cNvPr id="35" name="Obraz 34" descr="26_jed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3356992"/>
            <a:ext cx="719329" cy="719329"/>
          </a:xfrm>
          <a:prstGeom prst="rect">
            <a:avLst/>
          </a:prstGeom>
        </p:spPr>
      </p:pic>
      <p:pic>
        <p:nvPicPr>
          <p:cNvPr id="36" name="Obraz 35" descr="26_jed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4437112"/>
            <a:ext cx="719329" cy="719329"/>
          </a:xfrm>
          <a:prstGeom prst="rect">
            <a:avLst/>
          </a:prstGeom>
        </p:spPr>
      </p:pic>
      <p:pic>
        <p:nvPicPr>
          <p:cNvPr id="37" name="Obraz 36" descr="26_jed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3848" y="4077072"/>
            <a:ext cx="719329" cy="719329"/>
          </a:xfrm>
          <a:prstGeom prst="rect">
            <a:avLst/>
          </a:prstGeom>
        </p:spPr>
      </p:pic>
      <p:pic>
        <p:nvPicPr>
          <p:cNvPr id="38" name="Obraz 37" descr="26_jed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4437112"/>
            <a:ext cx="719329" cy="719329"/>
          </a:xfrm>
          <a:prstGeom prst="rect">
            <a:avLst/>
          </a:prstGeom>
        </p:spPr>
      </p:pic>
      <p:pic>
        <p:nvPicPr>
          <p:cNvPr id="39" name="Obraz 38" descr="26_jed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00192" y="4653136"/>
            <a:ext cx="719329" cy="719329"/>
          </a:xfrm>
          <a:prstGeom prst="rect">
            <a:avLst/>
          </a:prstGeom>
        </p:spPr>
      </p:pic>
      <p:pic>
        <p:nvPicPr>
          <p:cNvPr id="40" name="Obraz 39" descr="26_jed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5157192"/>
            <a:ext cx="719329" cy="719329"/>
          </a:xfrm>
          <a:prstGeom prst="rect">
            <a:avLst/>
          </a:prstGeom>
        </p:spPr>
      </p:pic>
      <p:pic>
        <p:nvPicPr>
          <p:cNvPr id="41" name="Obraz 40" descr="26_jed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5013176"/>
            <a:ext cx="719329" cy="719329"/>
          </a:xfrm>
          <a:prstGeom prst="rect">
            <a:avLst/>
          </a:prstGeom>
        </p:spPr>
      </p:pic>
      <p:pic>
        <p:nvPicPr>
          <p:cNvPr id="42" name="Obraz 41" descr="26_st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75656" y="2492896"/>
            <a:ext cx="719329" cy="719329"/>
          </a:xfrm>
          <a:prstGeom prst="rect">
            <a:avLst/>
          </a:prstGeom>
        </p:spPr>
      </p:pic>
      <p:pic>
        <p:nvPicPr>
          <p:cNvPr id="43" name="Obraz 42" descr="26_st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83768" y="2204864"/>
            <a:ext cx="719329" cy="719329"/>
          </a:xfrm>
          <a:prstGeom prst="rect">
            <a:avLst/>
          </a:prstGeom>
        </p:spPr>
      </p:pic>
      <p:pic>
        <p:nvPicPr>
          <p:cNvPr id="44" name="Obraz 43" descr="26_st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91880" y="2060848"/>
            <a:ext cx="719329" cy="719329"/>
          </a:xfrm>
          <a:prstGeom prst="rect">
            <a:avLst/>
          </a:prstGeom>
        </p:spPr>
      </p:pic>
      <p:pic>
        <p:nvPicPr>
          <p:cNvPr id="45" name="Obraz 44" descr="26_st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064" y="2132856"/>
            <a:ext cx="719329" cy="719329"/>
          </a:xfrm>
          <a:prstGeom prst="rect">
            <a:avLst/>
          </a:prstGeom>
        </p:spPr>
      </p:pic>
      <p:pic>
        <p:nvPicPr>
          <p:cNvPr id="46" name="Obraz 45" descr="26_st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6176" y="2420888"/>
            <a:ext cx="719329" cy="719329"/>
          </a:xfrm>
          <a:prstGeom prst="rect">
            <a:avLst/>
          </a:prstGeom>
        </p:spPr>
      </p:pic>
      <p:pic>
        <p:nvPicPr>
          <p:cNvPr id="47" name="Obraz 46" descr="26_st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6296" y="1916832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710987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Gdzie jest więcej?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cxnSp>
        <p:nvCxnSpPr>
          <p:cNvPr id="27" name="Łącznik prosty 26"/>
          <p:cNvCxnSpPr/>
          <p:nvPr/>
        </p:nvCxnSpPr>
        <p:spPr>
          <a:xfrm>
            <a:off x="4572000" y="1628800"/>
            <a:ext cx="0" cy="4248472"/>
          </a:xfrm>
          <a:prstGeom prst="line">
            <a:avLst/>
          </a:prstGeom>
          <a:ln w="3810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Obraz 19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3068960"/>
            <a:ext cx="719329" cy="719329"/>
          </a:xfrm>
          <a:prstGeom prst="rect">
            <a:avLst/>
          </a:prstGeom>
        </p:spPr>
      </p:pic>
      <p:pic>
        <p:nvPicPr>
          <p:cNvPr id="21" name="Obraz 20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2564904"/>
            <a:ext cx="719329" cy="719329"/>
          </a:xfrm>
          <a:prstGeom prst="rect">
            <a:avLst/>
          </a:prstGeom>
        </p:spPr>
      </p:pic>
      <p:pic>
        <p:nvPicPr>
          <p:cNvPr id="24" name="Obraz 23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9872" y="3212976"/>
            <a:ext cx="719329" cy="719329"/>
          </a:xfrm>
          <a:prstGeom prst="rect">
            <a:avLst/>
          </a:prstGeom>
        </p:spPr>
      </p:pic>
      <p:pic>
        <p:nvPicPr>
          <p:cNvPr id="25" name="Obraz 24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3645024"/>
            <a:ext cx="719329" cy="719329"/>
          </a:xfrm>
          <a:prstGeom prst="rect">
            <a:avLst/>
          </a:prstGeom>
        </p:spPr>
      </p:pic>
      <p:pic>
        <p:nvPicPr>
          <p:cNvPr id="26" name="Obraz 25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68" y="2060848"/>
            <a:ext cx="719329" cy="719329"/>
          </a:xfrm>
          <a:prstGeom prst="rect">
            <a:avLst/>
          </a:prstGeom>
        </p:spPr>
      </p:pic>
      <p:pic>
        <p:nvPicPr>
          <p:cNvPr id="33" name="Obraz 32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92280" y="1772816"/>
            <a:ext cx="719329" cy="719329"/>
          </a:xfrm>
          <a:prstGeom prst="rect">
            <a:avLst/>
          </a:prstGeom>
        </p:spPr>
      </p:pic>
      <p:pic>
        <p:nvPicPr>
          <p:cNvPr id="34" name="Obraz 33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32240" y="2996952"/>
            <a:ext cx="719329" cy="719329"/>
          </a:xfrm>
          <a:prstGeom prst="rect">
            <a:avLst/>
          </a:prstGeom>
        </p:spPr>
      </p:pic>
      <p:pic>
        <p:nvPicPr>
          <p:cNvPr id="35" name="Obraz 34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84368" y="2636912"/>
            <a:ext cx="719329" cy="719329"/>
          </a:xfrm>
          <a:prstGeom prst="rect">
            <a:avLst/>
          </a:prstGeom>
        </p:spPr>
      </p:pic>
      <p:pic>
        <p:nvPicPr>
          <p:cNvPr id="36" name="Obraz 35" descr="26_jed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2996952"/>
            <a:ext cx="719329" cy="719329"/>
          </a:xfrm>
          <a:prstGeom prst="rect">
            <a:avLst/>
          </a:prstGeom>
        </p:spPr>
      </p:pic>
      <p:pic>
        <p:nvPicPr>
          <p:cNvPr id="37" name="Obraz 36" descr="26_jed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24128" y="3573016"/>
            <a:ext cx="719329" cy="719329"/>
          </a:xfrm>
          <a:prstGeom prst="rect">
            <a:avLst/>
          </a:prstGeom>
        </p:spPr>
      </p:pic>
      <p:pic>
        <p:nvPicPr>
          <p:cNvPr id="38" name="Obraz 37" descr="26_jed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04248" y="4005064"/>
            <a:ext cx="719329" cy="719329"/>
          </a:xfrm>
          <a:prstGeom prst="rect">
            <a:avLst/>
          </a:prstGeom>
        </p:spPr>
      </p:pic>
      <p:pic>
        <p:nvPicPr>
          <p:cNvPr id="39" name="Obraz 38" descr="26_jed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12360" y="3645024"/>
            <a:ext cx="719329" cy="719329"/>
          </a:xfrm>
          <a:prstGeom prst="rect">
            <a:avLst/>
          </a:prstGeom>
        </p:spPr>
      </p:pic>
      <p:pic>
        <p:nvPicPr>
          <p:cNvPr id="40" name="Obraz 39" descr="26_jed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24128" y="4653136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710987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Gdzie jest więcej?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cxnSp>
        <p:nvCxnSpPr>
          <p:cNvPr id="27" name="Łącznik prosty 26"/>
          <p:cNvCxnSpPr/>
          <p:nvPr/>
        </p:nvCxnSpPr>
        <p:spPr>
          <a:xfrm>
            <a:off x="4572000" y="1556792"/>
            <a:ext cx="0" cy="4248472"/>
          </a:xfrm>
          <a:prstGeom prst="line">
            <a:avLst/>
          </a:prstGeom>
          <a:ln w="3810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Obraz 32" descr="26_jed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0192" y="4581128"/>
            <a:ext cx="719329" cy="719329"/>
          </a:xfrm>
          <a:prstGeom prst="rect">
            <a:avLst/>
          </a:prstGeom>
        </p:spPr>
      </p:pic>
      <p:pic>
        <p:nvPicPr>
          <p:cNvPr id="34" name="Obraz 33" descr="26_jed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4365104"/>
            <a:ext cx="719329" cy="719329"/>
          </a:xfrm>
          <a:prstGeom prst="rect">
            <a:avLst/>
          </a:prstGeom>
        </p:spPr>
      </p:pic>
      <p:pic>
        <p:nvPicPr>
          <p:cNvPr id="35" name="Obraz 34" descr="26_jed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4005064"/>
            <a:ext cx="719329" cy="719329"/>
          </a:xfrm>
          <a:prstGeom prst="rect">
            <a:avLst/>
          </a:prstGeom>
        </p:spPr>
      </p:pic>
      <p:pic>
        <p:nvPicPr>
          <p:cNvPr id="36" name="Obraz 35" descr="26_jed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6" y="5085184"/>
            <a:ext cx="719329" cy="719329"/>
          </a:xfrm>
          <a:prstGeom prst="rect">
            <a:avLst/>
          </a:prstGeom>
        </p:spPr>
      </p:pic>
      <p:pic>
        <p:nvPicPr>
          <p:cNvPr id="37" name="Obraz 36" descr="26_jed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4365104"/>
            <a:ext cx="719329" cy="719329"/>
          </a:xfrm>
          <a:prstGeom prst="rect">
            <a:avLst/>
          </a:prstGeom>
        </p:spPr>
      </p:pic>
      <p:pic>
        <p:nvPicPr>
          <p:cNvPr id="38" name="Obraz 37" descr="26_jed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5445224"/>
            <a:ext cx="719329" cy="719329"/>
          </a:xfrm>
          <a:prstGeom prst="rect">
            <a:avLst/>
          </a:prstGeom>
        </p:spPr>
      </p:pic>
      <p:pic>
        <p:nvPicPr>
          <p:cNvPr id="39" name="Obraz 38" descr="26_jed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4941168"/>
            <a:ext cx="719329" cy="719329"/>
          </a:xfrm>
          <a:prstGeom prst="rect">
            <a:avLst/>
          </a:prstGeom>
        </p:spPr>
      </p:pic>
      <p:pic>
        <p:nvPicPr>
          <p:cNvPr id="40" name="Obraz 39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3212976"/>
            <a:ext cx="719329" cy="719329"/>
          </a:xfrm>
          <a:prstGeom prst="rect">
            <a:avLst/>
          </a:prstGeom>
        </p:spPr>
      </p:pic>
      <p:pic>
        <p:nvPicPr>
          <p:cNvPr id="41" name="Obraz 40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72200" y="3284984"/>
            <a:ext cx="719329" cy="719329"/>
          </a:xfrm>
          <a:prstGeom prst="rect">
            <a:avLst/>
          </a:prstGeom>
        </p:spPr>
      </p:pic>
      <p:pic>
        <p:nvPicPr>
          <p:cNvPr id="42" name="Obraz 41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3356992"/>
            <a:ext cx="719329" cy="719329"/>
          </a:xfrm>
          <a:prstGeom prst="rect">
            <a:avLst/>
          </a:prstGeom>
        </p:spPr>
      </p:pic>
      <p:pic>
        <p:nvPicPr>
          <p:cNvPr id="43" name="Obraz 42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2996952"/>
            <a:ext cx="719329" cy="719329"/>
          </a:xfrm>
          <a:prstGeom prst="rect">
            <a:avLst/>
          </a:prstGeom>
        </p:spPr>
      </p:pic>
      <p:pic>
        <p:nvPicPr>
          <p:cNvPr id="44" name="Obraz 43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3356992"/>
            <a:ext cx="719329" cy="719329"/>
          </a:xfrm>
          <a:prstGeom prst="rect">
            <a:avLst/>
          </a:prstGeom>
        </p:spPr>
      </p:pic>
      <p:pic>
        <p:nvPicPr>
          <p:cNvPr id="45" name="Obraz 44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75656" y="3284984"/>
            <a:ext cx="719329" cy="719329"/>
          </a:xfrm>
          <a:prstGeom prst="rect">
            <a:avLst/>
          </a:prstGeom>
        </p:spPr>
      </p:pic>
      <p:pic>
        <p:nvPicPr>
          <p:cNvPr id="46" name="Obraz 45" descr="26_st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91880" y="1988840"/>
            <a:ext cx="719329" cy="719329"/>
          </a:xfrm>
          <a:prstGeom prst="rect">
            <a:avLst/>
          </a:prstGeom>
        </p:spPr>
      </p:pic>
      <p:pic>
        <p:nvPicPr>
          <p:cNvPr id="47" name="Obraz 46" descr="26_st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83768" y="2132856"/>
            <a:ext cx="719329" cy="719329"/>
          </a:xfrm>
          <a:prstGeom prst="rect">
            <a:avLst/>
          </a:prstGeom>
        </p:spPr>
      </p:pic>
      <p:pic>
        <p:nvPicPr>
          <p:cNvPr id="48" name="Obraz 47" descr="26_st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75656" y="2420888"/>
            <a:ext cx="719329" cy="719329"/>
          </a:xfrm>
          <a:prstGeom prst="rect">
            <a:avLst/>
          </a:prstGeom>
        </p:spPr>
      </p:pic>
      <p:pic>
        <p:nvPicPr>
          <p:cNvPr id="49" name="Obraz 48" descr="26_st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1772816"/>
            <a:ext cx="719329" cy="719329"/>
          </a:xfrm>
          <a:prstGeom prst="rect">
            <a:avLst/>
          </a:prstGeom>
        </p:spPr>
      </p:pic>
      <p:pic>
        <p:nvPicPr>
          <p:cNvPr id="50" name="Obraz 49" descr="26_st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064" y="2060848"/>
            <a:ext cx="719329" cy="719329"/>
          </a:xfrm>
          <a:prstGeom prst="rect">
            <a:avLst/>
          </a:prstGeom>
        </p:spPr>
      </p:pic>
      <p:pic>
        <p:nvPicPr>
          <p:cNvPr id="51" name="Obraz 50" descr="26_st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6176" y="2348880"/>
            <a:ext cx="719329" cy="719329"/>
          </a:xfrm>
          <a:prstGeom prst="rect">
            <a:avLst/>
          </a:prstGeom>
        </p:spPr>
      </p:pic>
      <p:pic>
        <p:nvPicPr>
          <p:cNvPr id="52" name="Obraz 51" descr="26_st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6296" y="1844824"/>
            <a:ext cx="719329" cy="719329"/>
          </a:xfrm>
          <a:prstGeom prst="rect">
            <a:avLst/>
          </a:prstGeom>
        </p:spPr>
      </p:pic>
      <p:pic>
        <p:nvPicPr>
          <p:cNvPr id="53" name="Obraz 52" descr="26_st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00392" y="2492896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710987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Ile to może być?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pic>
        <p:nvPicPr>
          <p:cNvPr id="9" name="Obraz 8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9832" y="2564904"/>
            <a:ext cx="719329" cy="719329"/>
          </a:xfrm>
          <a:prstGeom prst="rect">
            <a:avLst/>
          </a:prstGeom>
        </p:spPr>
      </p:pic>
      <p:pic>
        <p:nvPicPr>
          <p:cNvPr id="10" name="Obraz 9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39952" y="2420888"/>
            <a:ext cx="719329" cy="719329"/>
          </a:xfrm>
          <a:prstGeom prst="rect">
            <a:avLst/>
          </a:prstGeom>
        </p:spPr>
      </p:pic>
      <p:pic>
        <p:nvPicPr>
          <p:cNvPr id="11" name="Obraz 10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2420888"/>
            <a:ext cx="719329" cy="719329"/>
          </a:xfrm>
          <a:prstGeom prst="rect">
            <a:avLst/>
          </a:prstGeom>
        </p:spPr>
      </p:pic>
      <p:pic>
        <p:nvPicPr>
          <p:cNvPr id="12" name="Obraz 11" descr="26_jed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3717032"/>
            <a:ext cx="719329" cy="719329"/>
          </a:xfrm>
          <a:prstGeom prst="rect">
            <a:avLst/>
          </a:prstGeom>
        </p:spPr>
      </p:pic>
      <p:pic>
        <p:nvPicPr>
          <p:cNvPr id="13" name="Obraz 12" descr="26_dziesie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5976" y="3789040"/>
            <a:ext cx="719329" cy="719329"/>
          </a:xfrm>
          <a:prstGeom prst="rect">
            <a:avLst/>
          </a:prstGeom>
        </p:spPr>
      </p:pic>
      <p:pic>
        <p:nvPicPr>
          <p:cNvPr id="14" name="Obraz 13" descr="26_dziesie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3861048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710987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Ile to może być?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pic>
        <p:nvPicPr>
          <p:cNvPr id="10" name="Obraz 9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9832" y="2636912"/>
            <a:ext cx="719329" cy="719329"/>
          </a:xfrm>
          <a:prstGeom prst="rect">
            <a:avLst/>
          </a:prstGeom>
        </p:spPr>
      </p:pic>
      <p:pic>
        <p:nvPicPr>
          <p:cNvPr id="11" name="Obraz 10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3928" y="2420888"/>
            <a:ext cx="719329" cy="719329"/>
          </a:xfrm>
          <a:prstGeom prst="rect">
            <a:avLst/>
          </a:prstGeom>
        </p:spPr>
      </p:pic>
      <p:pic>
        <p:nvPicPr>
          <p:cNvPr id="12" name="Obraz 11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2420888"/>
            <a:ext cx="719329" cy="719329"/>
          </a:xfrm>
          <a:prstGeom prst="rect">
            <a:avLst/>
          </a:prstGeom>
        </p:spPr>
      </p:pic>
      <p:pic>
        <p:nvPicPr>
          <p:cNvPr id="13" name="Obraz 12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9872" y="3573016"/>
            <a:ext cx="719329" cy="719329"/>
          </a:xfrm>
          <a:prstGeom prst="rect">
            <a:avLst/>
          </a:prstGeom>
        </p:spPr>
      </p:pic>
      <p:pic>
        <p:nvPicPr>
          <p:cNvPr id="14" name="Obraz 13" descr="26_jed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80112" y="3573016"/>
            <a:ext cx="719329" cy="719329"/>
          </a:xfrm>
          <a:prstGeom prst="rect">
            <a:avLst/>
          </a:prstGeom>
        </p:spPr>
      </p:pic>
      <p:pic>
        <p:nvPicPr>
          <p:cNvPr id="15" name="Obraz 14" descr="26_jed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4" y="3645024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710987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Ile brakuje do 1000?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pic>
        <p:nvPicPr>
          <p:cNvPr id="14" name="Obraz 13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628800"/>
            <a:ext cx="719329" cy="719329"/>
          </a:xfrm>
          <a:prstGeom prst="rect">
            <a:avLst/>
          </a:prstGeom>
        </p:spPr>
      </p:pic>
      <p:pic>
        <p:nvPicPr>
          <p:cNvPr id="15" name="Obraz 14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888" y="3501008"/>
            <a:ext cx="719329" cy="719329"/>
          </a:xfrm>
          <a:prstGeom prst="rect">
            <a:avLst/>
          </a:prstGeom>
        </p:spPr>
      </p:pic>
      <p:pic>
        <p:nvPicPr>
          <p:cNvPr id="16" name="Obraz 15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1988840"/>
            <a:ext cx="719329" cy="719329"/>
          </a:xfrm>
          <a:prstGeom prst="rect">
            <a:avLst/>
          </a:prstGeom>
        </p:spPr>
      </p:pic>
      <p:pic>
        <p:nvPicPr>
          <p:cNvPr id="17" name="Obraz 16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3284984"/>
            <a:ext cx="719329" cy="719329"/>
          </a:xfrm>
          <a:prstGeom prst="rect">
            <a:avLst/>
          </a:prstGeom>
        </p:spPr>
      </p:pic>
      <p:pic>
        <p:nvPicPr>
          <p:cNvPr id="18" name="Obraz 17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5816" y="2060848"/>
            <a:ext cx="719329" cy="719329"/>
          </a:xfrm>
          <a:prstGeom prst="rect">
            <a:avLst/>
          </a:prstGeom>
        </p:spPr>
      </p:pic>
      <p:pic>
        <p:nvPicPr>
          <p:cNvPr id="19" name="Obraz 18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2204864"/>
            <a:ext cx="719329" cy="719329"/>
          </a:xfrm>
          <a:prstGeom prst="rect">
            <a:avLst/>
          </a:prstGeom>
        </p:spPr>
      </p:pic>
      <p:pic>
        <p:nvPicPr>
          <p:cNvPr id="20" name="Obraz 19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2348880"/>
            <a:ext cx="719329" cy="719329"/>
          </a:xfrm>
          <a:prstGeom prst="rect">
            <a:avLst/>
          </a:prstGeom>
        </p:spPr>
      </p:pic>
      <p:pic>
        <p:nvPicPr>
          <p:cNvPr id="21" name="Obraz 20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92080" y="2492896"/>
            <a:ext cx="719329" cy="719329"/>
          </a:xfrm>
          <a:prstGeom prst="rect">
            <a:avLst/>
          </a:prstGeom>
        </p:spPr>
      </p:pic>
      <p:pic>
        <p:nvPicPr>
          <p:cNvPr id="22" name="Obraz 21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68" y="2636912"/>
            <a:ext cx="719329" cy="719329"/>
          </a:xfrm>
          <a:prstGeom prst="rect">
            <a:avLst/>
          </a:prstGeom>
        </p:spPr>
      </p:pic>
      <p:pic>
        <p:nvPicPr>
          <p:cNvPr id="23" name="Obraz 22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76256" y="2780928"/>
            <a:ext cx="719329" cy="719329"/>
          </a:xfrm>
          <a:prstGeom prst="rect">
            <a:avLst/>
          </a:prstGeom>
        </p:spPr>
      </p:pic>
      <p:pic>
        <p:nvPicPr>
          <p:cNvPr id="24" name="Obraz 23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68344" y="2996952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710987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Ile brakuje do 1000?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pic>
        <p:nvPicPr>
          <p:cNvPr id="18" name="Obraz 17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700808"/>
            <a:ext cx="719329" cy="719329"/>
          </a:xfrm>
          <a:prstGeom prst="rect">
            <a:avLst/>
          </a:prstGeom>
        </p:spPr>
      </p:pic>
      <p:pic>
        <p:nvPicPr>
          <p:cNvPr id="19" name="Obraz 18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888" y="3573016"/>
            <a:ext cx="719329" cy="719329"/>
          </a:xfrm>
          <a:prstGeom prst="rect">
            <a:avLst/>
          </a:prstGeom>
        </p:spPr>
      </p:pic>
      <p:pic>
        <p:nvPicPr>
          <p:cNvPr id="20" name="Obraz 19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2060848"/>
            <a:ext cx="719329" cy="719329"/>
          </a:xfrm>
          <a:prstGeom prst="rect">
            <a:avLst/>
          </a:prstGeom>
        </p:spPr>
      </p:pic>
      <p:pic>
        <p:nvPicPr>
          <p:cNvPr id="21" name="Obraz 20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3356992"/>
            <a:ext cx="719329" cy="719329"/>
          </a:xfrm>
          <a:prstGeom prst="rect">
            <a:avLst/>
          </a:prstGeom>
        </p:spPr>
      </p:pic>
      <p:pic>
        <p:nvPicPr>
          <p:cNvPr id="22" name="Obraz 21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5816" y="2132856"/>
            <a:ext cx="719329" cy="719329"/>
          </a:xfrm>
          <a:prstGeom prst="rect">
            <a:avLst/>
          </a:prstGeom>
        </p:spPr>
      </p:pic>
      <p:pic>
        <p:nvPicPr>
          <p:cNvPr id="23" name="Obraz 22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2276872"/>
            <a:ext cx="719329" cy="719329"/>
          </a:xfrm>
          <a:prstGeom prst="rect">
            <a:avLst/>
          </a:prstGeom>
        </p:spPr>
      </p:pic>
      <p:pic>
        <p:nvPicPr>
          <p:cNvPr id="24" name="Obraz 23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2420888"/>
            <a:ext cx="719329" cy="719329"/>
          </a:xfrm>
          <a:prstGeom prst="rect">
            <a:avLst/>
          </a:prstGeom>
        </p:spPr>
      </p:pic>
      <p:pic>
        <p:nvPicPr>
          <p:cNvPr id="25" name="Obraz 24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92080" y="2564904"/>
            <a:ext cx="719329" cy="719329"/>
          </a:xfrm>
          <a:prstGeom prst="rect">
            <a:avLst/>
          </a:prstGeom>
        </p:spPr>
      </p:pic>
      <p:pic>
        <p:nvPicPr>
          <p:cNvPr id="38" name="Obraz 37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68" y="2708920"/>
            <a:ext cx="719329" cy="719329"/>
          </a:xfrm>
          <a:prstGeom prst="rect">
            <a:avLst/>
          </a:prstGeom>
        </p:spPr>
      </p:pic>
      <p:pic>
        <p:nvPicPr>
          <p:cNvPr id="39" name="Obraz 38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76256" y="2852936"/>
            <a:ext cx="719329" cy="719329"/>
          </a:xfrm>
          <a:prstGeom prst="rect">
            <a:avLst/>
          </a:prstGeom>
        </p:spPr>
      </p:pic>
      <p:pic>
        <p:nvPicPr>
          <p:cNvPr id="40" name="Obraz 39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68344" y="3068960"/>
            <a:ext cx="719329" cy="719329"/>
          </a:xfrm>
          <a:prstGeom prst="rect">
            <a:avLst/>
          </a:prstGeom>
        </p:spPr>
      </p:pic>
      <p:pic>
        <p:nvPicPr>
          <p:cNvPr id="43" name="Obraz 42" descr="26_jed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4005064"/>
            <a:ext cx="719329" cy="719329"/>
          </a:xfrm>
          <a:prstGeom prst="rect">
            <a:avLst/>
          </a:prstGeom>
        </p:spPr>
      </p:pic>
      <p:pic>
        <p:nvPicPr>
          <p:cNvPr id="44" name="Obraz 43" descr="26_jed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36096" y="4293096"/>
            <a:ext cx="719329" cy="719329"/>
          </a:xfrm>
          <a:prstGeom prst="rect">
            <a:avLst/>
          </a:prstGeom>
        </p:spPr>
      </p:pic>
      <p:pic>
        <p:nvPicPr>
          <p:cNvPr id="45" name="Obraz 44" descr="26_jed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00192" y="4653136"/>
            <a:ext cx="719329" cy="719329"/>
          </a:xfrm>
          <a:prstGeom prst="rect">
            <a:avLst/>
          </a:prstGeom>
        </p:spPr>
      </p:pic>
      <p:pic>
        <p:nvPicPr>
          <p:cNvPr id="46" name="Obraz 45" descr="26_jed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64288" y="5013176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710987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Ile brakuje do 1000?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pic>
        <p:nvPicPr>
          <p:cNvPr id="13" name="Obraz 12" descr="26_jed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92080" y="4221088"/>
            <a:ext cx="719329" cy="719329"/>
          </a:xfrm>
          <a:prstGeom prst="rect">
            <a:avLst/>
          </a:prstGeom>
        </p:spPr>
      </p:pic>
      <p:pic>
        <p:nvPicPr>
          <p:cNvPr id="14" name="Obraz 13" descr="26_jed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3861048"/>
            <a:ext cx="719329" cy="719329"/>
          </a:xfrm>
          <a:prstGeom prst="rect">
            <a:avLst/>
          </a:prstGeom>
        </p:spPr>
      </p:pic>
      <p:pic>
        <p:nvPicPr>
          <p:cNvPr id="18" name="Obraz 17" descr="26_jed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3888" y="3501008"/>
            <a:ext cx="719329" cy="719329"/>
          </a:xfrm>
          <a:prstGeom prst="rect">
            <a:avLst/>
          </a:prstGeom>
        </p:spPr>
      </p:pic>
      <p:pic>
        <p:nvPicPr>
          <p:cNvPr id="19" name="Obraz 18" descr="26_jed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3212976"/>
            <a:ext cx="719329" cy="719329"/>
          </a:xfrm>
          <a:prstGeom prst="rect">
            <a:avLst/>
          </a:prstGeom>
        </p:spPr>
      </p:pic>
      <p:pic>
        <p:nvPicPr>
          <p:cNvPr id="21" name="Obraz 20" descr="26_st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1916832"/>
            <a:ext cx="719329" cy="719329"/>
          </a:xfrm>
          <a:prstGeom prst="rect">
            <a:avLst/>
          </a:prstGeom>
        </p:spPr>
      </p:pic>
      <p:pic>
        <p:nvPicPr>
          <p:cNvPr id="22" name="Obraz 21" descr="26_st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1988840"/>
            <a:ext cx="719329" cy="719329"/>
          </a:xfrm>
          <a:prstGeom prst="rect">
            <a:avLst/>
          </a:prstGeom>
        </p:spPr>
      </p:pic>
      <p:pic>
        <p:nvPicPr>
          <p:cNvPr id="23" name="Obraz 22" descr="26_st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9912" y="2132856"/>
            <a:ext cx="719329" cy="719329"/>
          </a:xfrm>
          <a:prstGeom prst="rect">
            <a:avLst/>
          </a:prstGeom>
        </p:spPr>
      </p:pic>
      <p:pic>
        <p:nvPicPr>
          <p:cNvPr id="24" name="Obraz 23" descr="26_st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276872"/>
            <a:ext cx="719329" cy="719329"/>
          </a:xfrm>
          <a:prstGeom prst="rect">
            <a:avLst/>
          </a:prstGeom>
        </p:spPr>
      </p:pic>
      <p:pic>
        <p:nvPicPr>
          <p:cNvPr id="25" name="Obraz 24" descr="26_st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2420888"/>
            <a:ext cx="719329" cy="719329"/>
          </a:xfrm>
          <a:prstGeom prst="rect">
            <a:avLst/>
          </a:prstGeom>
        </p:spPr>
      </p:pic>
      <p:pic>
        <p:nvPicPr>
          <p:cNvPr id="26" name="Obraz 25" descr="26_st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2564904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710987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Ile brakuje do 1000?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pic>
        <p:nvPicPr>
          <p:cNvPr id="22" name="Obraz 21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628800"/>
            <a:ext cx="719329" cy="719329"/>
          </a:xfrm>
          <a:prstGeom prst="rect">
            <a:avLst/>
          </a:prstGeom>
        </p:spPr>
      </p:pic>
      <p:pic>
        <p:nvPicPr>
          <p:cNvPr id="23" name="Obraz 22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1988840"/>
            <a:ext cx="719329" cy="719329"/>
          </a:xfrm>
          <a:prstGeom prst="rect">
            <a:avLst/>
          </a:prstGeom>
        </p:spPr>
      </p:pic>
      <p:pic>
        <p:nvPicPr>
          <p:cNvPr id="24" name="Obraz 23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2060848"/>
            <a:ext cx="719329" cy="719329"/>
          </a:xfrm>
          <a:prstGeom prst="rect">
            <a:avLst/>
          </a:prstGeom>
        </p:spPr>
      </p:pic>
      <p:pic>
        <p:nvPicPr>
          <p:cNvPr id="25" name="Obraz 24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2" y="2204864"/>
            <a:ext cx="719329" cy="719329"/>
          </a:xfrm>
          <a:prstGeom prst="rect">
            <a:avLst/>
          </a:prstGeom>
        </p:spPr>
      </p:pic>
      <p:pic>
        <p:nvPicPr>
          <p:cNvPr id="29" name="Obraz 28" descr="26_str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2348880"/>
            <a:ext cx="719329" cy="719329"/>
          </a:xfrm>
          <a:prstGeom prst="rect">
            <a:avLst/>
          </a:prstGeom>
        </p:spPr>
      </p:pic>
      <p:pic>
        <p:nvPicPr>
          <p:cNvPr id="39" name="Obraz 38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5896" y="3501008"/>
            <a:ext cx="719329" cy="719329"/>
          </a:xfrm>
          <a:prstGeom prst="rect">
            <a:avLst/>
          </a:prstGeom>
        </p:spPr>
      </p:pic>
      <p:pic>
        <p:nvPicPr>
          <p:cNvPr id="40" name="Obraz 39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3284984"/>
            <a:ext cx="719329" cy="719329"/>
          </a:xfrm>
          <a:prstGeom prst="rect">
            <a:avLst/>
          </a:prstGeom>
        </p:spPr>
      </p:pic>
      <p:pic>
        <p:nvPicPr>
          <p:cNvPr id="41" name="Obraz 40" descr="26_jed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3933056"/>
            <a:ext cx="719329" cy="719329"/>
          </a:xfrm>
          <a:prstGeom prst="rect">
            <a:avLst/>
          </a:prstGeom>
        </p:spPr>
      </p:pic>
      <p:pic>
        <p:nvPicPr>
          <p:cNvPr id="42" name="Obraz 41" descr="26_jed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4221088"/>
            <a:ext cx="719329" cy="719329"/>
          </a:xfrm>
          <a:prstGeom prst="rect">
            <a:avLst/>
          </a:prstGeom>
        </p:spPr>
      </p:pic>
      <p:pic>
        <p:nvPicPr>
          <p:cNvPr id="43" name="Obraz 42" descr="26_jed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4581128"/>
            <a:ext cx="719329" cy="719329"/>
          </a:xfrm>
          <a:prstGeom prst="rect">
            <a:avLst/>
          </a:prstGeom>
        </p:spPr>
      </p:pic>
      <p:pic>
        <p:nvPicPr>
          <p:cNvPr id="44" name="Obraz 43" descr="26_jed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6296" y="4941168"/>
            <a:ext cx="719329" cy="719329"/>
          </a:xfrm>
          <a:prstGeom prst="rect">
            <a:avLst/>
          </a:prstGeom>
        </p:spPr>
      </p:pic>
      <p:pic>
        <p:nvPicPr>
          <p:cNvPr id="45" name="Obraz 44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3573016"/>
            <a:ext cx="719329" cy="719329"/>
          </a:xfrm>
          <a:prstGeom prst="rect">
            <a:avLst/>
          </a:prstGeom>
        </p:spPr>
      </p:pic>
      <p:pic>
        <p:nvPicPr>
          <p:cNvPr id="46" name="Obraz 45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3140968"/>
            <a:ext cx="719329" cy="719329"/>
          </a:xfrm>
          <a:prstGeom prst="rect">
            <a:avLst/>
          </a:prstGeom>
        </p:spPr>
      </p:pic>
      <p:pic>
        <p:nvPicPr>
          <p:cNvPr id="47" name="Obraz 46" descr="26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3808" y="4293096"/>
            <a:ext cx="719329" cy="719329"/>
          </a:xfrm>
          <a:prstGeom prst="rect">
            <a:avLst/>
          </a:prstGeom>
        </p:spPr>
      </p:pic>
      <p:pic>
        <p:nvPicPr>
          <p:cNvPr id="48" name="Obraz 47" descr="26_jede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92280" y="3717032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1599</TotalTime>
  <Words>73</Words>
  <Application>Microsoft Office PowerPoint</Application>
  <PresentationFormat>Pokaz na ekranie (4:3)</PresentationFormat>
  <Paragraphs>17</Paragraphs>
  <Slides>17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17</vt:i4>
      </vt:variant>
    </vt:vector>
  </HeadingPairs>
  <TitlesOfParts>
    <vt:vector size="18" baseType="lpstr">
      <vt:lpstr>Motyw pakietu Office</vt:lpstr>
      <vt:lpstr>Nie tylko woreczki Cz. II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116</cp:revision>
  <dcterms:created xsi:type="dcterms:W3CDTF">2013-07-23T15:48:06Z</dcterms:created>
  <dcterms:modified xsi:type="dcterms:W3CDTF">2013-10-19T13:38:10Z</dcterms:modified>
</cp:coreProperties>
</file>