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Ile to kosztuje? </a:t>
            </a:r>
            <a:br>
              <a:rPr lang="pl-PL" b="1" dirty="0" smtClean="0"/>
            </a:br>
            <a:r>
              <a:rPr lang="pl-PL" b="1" dirty="0" smtClean="0"/>
              <a:t>Cz. 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052737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772817"/>
            <a:ext cx="7486600" cy="2016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Pierwszy klient kupił dwa tulipany i dwie róże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 zapłacił 10 zł. 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Drugi klient kupił cztery tulipany i zapłacił 12 zł.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Ile kosztuje tulipan, a ile róża?</a:t>
            </a: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Obraz 6" descr="8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3429000"/>
            <a:ext cx="2343917" cy="18044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1052735"/>
            <a:ext cx="7486600" cy="576063"/>
          </a:xfrm>
        </p:spPr>
        <p:txBody>
          <a:bodyPr>
            <a:normAutofit/>
          </a:bodyPr>
          <a:lstStyle/>
          <a:p>
            <a:r>
              <a:rPr lang="pl-PL" sz="2000" b="1" i="1" dirty="0" smtClean="0"/>
              <a:t>W sklepie z zabawkami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844824"/>
            <a:ext cx="7486600" cy="22322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Za dwa misie i lalkę trzeba zapłacić 15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samochodziki kosztują łącznie 30 zł,</a:t>
            </a:r>
            <a:r>
              <a:rPr lang="pl-PL" sz="2000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a lalka i samochodzik: 17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każda z tych zabawek?</a:t>
            </a:r>
            <a:endParaRPr lang="pl-PL" sz="2000" dirty="0"/>
          </a:p>
        </p:txBody>
      </p:sp>
      <p:pic>
        <p:nvPicPr>
          <p:cNvPr id="9" name="Obraz 8" descr="5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3140968"/>
            <a:ext cx="2343917" cy="252679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17281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Pierwszy klient kupił trzy róże i dwa tulipany i zapłacił 12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Drugi klient kupił trzy tulipany i zapłacił 4,50 zł.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tulipan, a ile róża?</a:t>
            </a:r>
            <a:endParaRPr lang="pl-PL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r>
              <a:rPr lang="pl-PL" sz="2000" b="1" i="1" dirty="0" smtClean="0"/>
              <a:t>W sklepie z zabawkami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3762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Za dwa misie i lalkę trzeba zapłacić 21 zł.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Trzy lalki kosztują łącznie 33 zł, a samochodzik jest o 10 zł droższy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od misia. </a:t>
            </a:r>
          </a:p>
          <a:p>
            <a:pPr>
              <a:lnSpc>
                <a:spcPct val="150000"/>
              </a:lnSpc>
            </a:pPr>
            <a:r>
              <a:rPr lang="pl-PL" sz="2000" i="1" dirty="0" smtClean="0"/>
              <a:t>Ile kosztuje każda z tych zabawek?</a:t>
            </a:r>
            <a:endParaRPr lang="pl-PL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124745"/>
            <a:ext cx="7486600" cy="5760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b="1" i="1" dirty="0" smtClean="0"/>
              <a:t>W kwiaciarni</a:t>
            </a:r>
            <a:endParaRPr lang="pl-PL" sz="2000" dirty="0"/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755576" y="1916833"/>
            <a:ext cx="7486600" cy="20882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000" i="1" dirty="0" smtClean="0"/>
              <a:t>Pierwszy klient kupił tulipana i dwie róże i zapłacił 13 zł. 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Drugi klient kupił dwa tulipany i dwie róże i zapłacił 16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Trzeci klient kupił pięć róż i zapłacił 25 złotych.</a:t>
            </a:r>
            <a:endParaRPr lang="pl-PL" sz="2000" dirty="0" smtClean="0"/>
          </a:p>
          <a:p>
            <a:pPr>
              <a:lnSpc>
                <a:spcPct val="150000"/>
              </a:lnSpc>
            </a:pPr>
            <a:r>
              <a:rPr lang="pl-PL" sz="2000" i="1" dirty="0" smtClean="0"/>
              <a:t>Co było droższe: róża czy tulipan? O ile?</a:t>
            </a:r>
            <a:endParaRPr lang="pl-PL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174</Words>
  <Application>Microsoft Office PowerPoint</Application>
  <PresentationFormat>Pokaz na ekranie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Ile to kosztuje?  Cz. II</vt:lpstr>
      <vt:lpstr>W kwiaciarni</vt:lpstr>
      <vt:lpstr>W sklepie z zabawkami</vt:lpstr>
      <vt:lpstr>W kwiaciarni</vt:lpstr>
      <vt:lpstr>W sklepie z zabawkami</vt:lpstr>
      <vt:lpstr>W kwiaciarni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13</cp:revision>
  <dcterms:created xsi:type="dcterms:W3CDTF">2013-07-23T15:48:06Z</dcterms:created>
  <dcterms:modified xsi:type="dcterms:W3CDTF">2013-12-23T07:49:08Z</dcterms:modified>
</cp:coreProperties>
</file>