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1" r:id="rId6"/>
    <p:sldId id="264" r:id="rId7"/>
    <p:sldId id="265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Gdzie co jest? </a:t>
            </a:r>
            <a:br>
              <a:rPr lang="pl-PL" b="1" dirty="0" smtClean="0"/>
            </a:br>
            <a:r>
              <a:rPr lang="pl-PL" b="1" dirty="0" smtClean="0"/>
              <a:t>Cz. </a:t>
            </a:r>
            <a:r>
              <a:rPr lang="pl-PL" b="1" smtClean="0"/>
              <a:t>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789040"/>
            <a:ext cx="748660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Kubek stoi na lewo od talerzyka.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Pod kubkiem stoi filiżanka, a pod talerzykiem szklanka. Dzbanek stoi pomiędzy filiżanką i szklanką.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są ustawione te przedmioty?</a:t>
            </a:r>
            <a:endParaRPr lang="pl-PL" sz="2400" dirty="0"/>
          </a:p>
        </p:txBody>
      </p:sp>
      <p:pic>
        <p:nvPicPr>
          <p:cNvPr id="14" name="Obraz 13" descr="16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096" y="908720"/>
            <a:ext cx="7479807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789040"/>
            <a:ext cx="748660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Kubek stoi pomiędzy dwiema filiżankami, a dzbanek,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który stoi pod kubkiem na lewo od dwóch szklanek.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Na lewo od dzbanka stoi talerzyk. Czy już można ustalić,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są ustawione wymienione przedmioty?</a:t>
            </a:r>
            <a:endParaRPr lang="pl-PL" sz="2400" dirty="0"/>
          </a:p>
        </p:txBody>
      </p:sp>
      <p:pic>
        <p:nvPicPr>
          <p:cNvPr id="17" name="Obraz 16" descr="16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367" y="1124744"/>
            <a:ext cx="8461265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356992"/>
            <a:ext cx="8064896" cy="2664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górnej półce stoją dwie szklanki i dzbanek, a na dolnej dwie filiżanki i talerzyk. Jednakowe przedmioty stoją obok siebie.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Pod jedną szklanką stoi talerzyk, a pod drugą filiżanka.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Dzbanek stoi nad filiżanką. Jak są ustawione te przedmioty? 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755576" y="6021288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i="1" dirty="0" smtClean="0"/>
              <a:t>Czy jest tylko jedno możliwe ustawienie tych przedmiotów?</a:t>
            </a:r>
          </a:p>
          <a:p>
            <a:endParaRPr lang="pl-PL" dirty="0"/>
          </a:p>
        </p:txBody>
      </p:sp>
      <p:pic>
        <p:nvPicPr>
          <p:cNvPr id="5" name="Obraz 4" descr="16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384" y="1047363"/>
            <a:ext cx="7443231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napisane są obok siebie cztery liczby: 3, 15, 6 i 18.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Liczba 6 jest napisana pomiędzy najmniejszą a największą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z tych liczb. Po 3 napisane jest 15.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 jakiej kolejności zapisane są te liczby?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zapisano obok siebie pięć liczb:  8, 12, 14, 22, 25. Środkowa liczba jest sumą swoich sąsiadów.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Pierwsza liczba jest większa od ostatniej.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 jakiej kolejności zapisano te liczby?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zapisano obok siebie pięć liczb:  8, 9, 10, 11, 12. Pierwsza jest mniejsza od trzeciej, a trzecia jest mniejsza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od ostatniej.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Druga jest większa od czwartej, a czwarta większa od piątej.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Czy już można ustalić, w jakiej kolejności je zapisano? Dlaczego? </a:t>
            </a:r>
            <a:endParaRPr lang="pl-PL" sz="2400" dirty="0" smtClean="0"/>
          </a:p>
          <a:p>
            <a:pPr>
              <a:lnSpc>
                <a:spcPct val="150000"/>
              </a:lnSpc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263</Words>
  <Application>Microsoft Office PowerPoint</Application>
  <PresentationFormat>Pokaz na ekranie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Gdzie co jest?  Cz. II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22</cp:revision>
  <dcterms:created xsi:type="dcterms:W3CDTF">2013-07-23T15:48:06Z</dcterms:created>
  <dcterms:modified xsi:type="dcterms:W3CDTF">2013-12-23T08:06:11Z</dcterms:modified>
</cp:coreProperties>
</file>