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7" r:id="rId4"/>
    <p:sldId id="290" r:id="rId5"/>
    <p:sldId id="304" r:id="rId6"/>
    <p:sldId id="305" r:id="rId7"/>
    <p:sldId id="306" r:id="rId8"/>
    <p:sldId id="294" r:id="rId9"/>
    <p:sldId id="295" r:id="rId10"/>
    <p:sldId id="296" r:id="rId11"/>
    <p:sldId id="297" r:id="rId12"/>
    <p:sldId id="298" r:id="rId13"/>
    <p:sldId id="299" r:id="rId14"/>
    <p:sldId id="301" r:id="rId15"/>
    <p:sldId id="300" r:id="rId1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tu pasuje? </a:t>
            </a:r>
            <a:br>
              <a:rPr lang="pl-PL" b="1" dirty="0" smtClean="0"/>
            </a:br>
            <a:r>
              <a:rPr lang="pl-PL" b="1" dirty="0" smtClean="0"/>
              <a:t>Cz. III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az 15" descr="14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862" y="2167125"/>
            <a:ext cx="5922276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22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22317" y="2167125"/>
            <a:ext cx="2499365" cy="25237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22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22317" y="2167125"/>
            <a:ext cx="2499365" cy="252374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22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22317" y="2167125"/>
            <a:ext cx="2499365" cy="25237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 descr="14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14_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0125" y="2167125"/>
            <a:ext cx="2523749" cy="2523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4</Words>
  <Application>Microsoft Office PowerPoint</Application>
  <PresentationFormat>Pokaz na ekranie (4:3)</PresentationFormat>
  <Paragraphs>1</Paragraphs>
  <Slides>15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Co tu pasuje?  Cz. III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40</cp:revision>
  <dcterms:created xsi:type="dcterms:W3CDTF">2013-07-23T15:48:06Z</dcterms:created>
  <dcterms:modified xsi:type="dcterms:W3CDTF">2013-10-21T07:48:23Z</dcterms:modified>
</cp:coreProperties>
</file>