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1" r:id="rId2"/>
    <p:sldId id="257" r:id="rId3"/>
    <p:sldId id="258" r:id="rId4"/>
    <p:sldId id="259" r:id="rId5"/>
    <p:sldId id="260" r:id="rId6"/>
  </p:sldIdLst>
  <p:sldSz cx="9144000" cy="6858000" type="screen4x3"/>
  <p:notesSz cx="6858000" cy="9144000"/>
  <p:defaultTextStyle>
    <a:defPPr>
      <a:defRPr lang="pl-P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27" d="100"/>
          <a:sy n="127" d="100"/>
        </p:scale>
        <p:origin x="-87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l-PL" smtClean="0"/>
              <a:t>Kliknij, aby edytować styl wzorca podtytułu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CC78C6-929B-4CE3-8057-3BEFC2EDBD9F}" type="datetimeFigureOut">
              <a:rPr lang="pl-PL" smtClean="0"/>
              <a:pPr/>
              <a:t>2013-12-23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AA0F74-F353-459A-8AD8-164361FAF0FF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CC78C6-929B-4CE3-8057-3BEFC2EDBD9F}" type="datetimeFigureOut">
              <a:rPr lang="pl-PL" smtClean="0"/>
              <a:pPr/>
              <a:t>2013-12-23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AA0F74-F353-459A-8AD8-164361FAF0FF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CC78C6-929B-4CE3-8057-3BEFC2EDBD9F}" type="datetimeFigureOut">
              <a:rPr lang="pl-PL" smtClean="0"/>
              <a:pPr/>
              <a:t>2013-12-23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AA0F74-F353-459A-8AD8-164361FAF0FF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CC78C6-929B-4CE3-8057-3BEFC2EDBD9F}" type="datetimeFigureOut">
              <a:rPr lang="pl-PL" smtClean="0"/>
              <a:pPr/>
              <a:t>2013-12-23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AA0F74-F353-459A-8AD8-164361FAF0FF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7" name="Symbol zastępczy daty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CC78C6-929B-4CE3-8057-3BEFC2EDBD9F}" type="datetimeFigureOut">
              <a:rPr lang="pl-PL" smtClean="0"/>
              <a:pPr/>
              <a:t>2013-12-23</a:t>
            </a:fld>
            <a:endParaRPr lang="pl-PL"/>
          </a:p>
        </p:txBody>
      </p:sp>
      <p:sp>
        <p:nvSpPr>
          <p:cNvPr id="8" name="Symbol zastępczy stopki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9" name="Symbol zastępczy numeru slajd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AA0F74-F353-459A-8AD8-164361FAF0FF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CC78C6-929B-4CE3-8057-3BEFC2EDBD9F}" type="datetimeFigureOut">
              <a:rPr lang="pl-PL" smtClean="0"/>
              <a:pPr/>
              <a:t>2013-12-23</a:t>
            </a:fld>
            <a:endParaRPr lang="pl-PL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AA0F74-F353-459A-8AD8-164361FAF0FF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CC78C6-929B-4CE3-8057-3BEFC2EDBD9F}" type="datetimeFigureOut">
              <a:rPr lang="pl-PL" smtClean="0"/>
              <a:pPr/>
              <a:t>2013-12-23</a:t>
            </a:fld>
            <a:endParaRPr lang="pl-PL"/>
          </a:p>
        </p:txBody>
      </p:sp>
      <p:sp>
        <p:nvSpPr>
          <p:cNvPr id="3" name="Symbol zastępczy stopki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AA0F74-F353-459A-8AD8-164361FAF0FF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CC78C6-929B-4CE3-8057-3BEFC2EDBD9F}" type="datetimeFigureOut">
              <a:rPr lang="pl-PL" smtClean="0"/>
              <a:pPr/>
              <a:t>2013-12-23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AA0F74-F353-459A-8AD8-164361FAF0FF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CC78C6-929B-4CE3-8057-3BEFC2EDBD9F}" type="datetimeFigureOut">
              <a:rPr lang="pl-PL" smtClean="0"/>
              <a:pPr/>
              <a:t>2013-12-23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AA0F74-F353-459A-8AD8-164361FAF0FF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CC78C6-929B-4CE3-8057-3BEFC2EDBD9F}" type="datetimeFigureOut">
              <a:rPr lang="pl-PL" smtClean="0"/>
              <a:pPr/>
              <a:t>2013-12-23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AA0F74-F353-459A-8AD8-164361FAF0FF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CC78C6-929B-4CE3-8057-3BEFC2EDBD9F}" type="datetimeFigureOut">
              <a:rPr lang="pl-PL" smtClean="0"/>
              <a:pPr/>
              <a:t>2013-12-23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AA0F74-F353-459A-8AD8-164361FAF0FF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tytułu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6CC78C6-929B-4CE3-8057-3BEFC2EDBD9F}" type="datetimeFigureOut">
              <a:rPr lang="pl-PL" smtClean="0"/>
              <a:pPr/>
              <a:t>2013-12-23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EAA0F74-F353-459A-8AD8-164361FAF0FF}" type="slidenum">
              <a:rPr lang="pl-PL" smtClean="0"/>
              <a:pPr/>
              <a:t>‹#›</a:t>
            </a:fld>
            <a:endParaRPr lang="pl-P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pl-PL" dirty="0" smtClean="0"/>
              <a:t/>
            </a:r>
            <a:br>
              <a:rPr lang="pl-PL" dirty="0" smtClean="0"/>
            </a:br>
            <a:r>
              <a:rPr lang="pl-PL" dirty="0" smtClean="0"/>
              <a:t/>
            </a:r>
            <a:br>
              <a:rPr lang="pl-PL" dirty="0" smtClean="0"/>
            </a:br>
            <a:r>
              <a:rPr lang="pl-PL" dirty="0" smtClean="0"/>
              <a:t/>
            </a:r>
            <a:br>
              <a:rPr lang="pl-PL" dirty="0" smtClean="0"/>
            </a:br>
            <a:r>
              <a:rPr lang="pl-PL" dirty="0" smtClean="0"/>
              <a:t/>
            </a:r>
            <a:br>
              <a:rPr lang="pl-PL" dirty="0" smtClean="0"/>
            </a:br>
            <a:r>
              <a:rPr lang="pl-PL" dirty="0" smtClean="0"/>
              <a:t/>
            </a:r>
            <a:br>
              <a:rPr lang="pl-PL" dirty="0" smtClean="0"/>
            </a:br>
            <a:r>
              <a:rPr lang="pl-PL" dirty="0" smtClean="0"/>
              <a:t/>
            </a:r>
            <a:br>
              <a:rPr lang="pl-PL" dirty="0" smtClean="0"/>
            </a:br>
            <a:r>
              <a:rPr lang="pl-PL" dirty="0" smtClean="0"/>
              <a:t/>
            </a:r>
            <a:br>
              <a:rPr lang="pl-PL" dirty="0" smtClean="0"/>
            </a:br>
            <a:r>
              <a:rPr lang="pl-PL" dirty="0" smtClean="0"/>
              <a:t/>
            </a:r>
            <a:br>
              <a:rPr lang="pl-PL" dirty="0" smtClean="0"/>
            </a:br>
            <a:r>
              <a:rPr lang="pl-PL" dirty="0" smtClean="0"/>
              <a:t>Co z tego </a:t>
            </a:r>
            <a:r>
              <a:rPr lang="pl-PL" sz="4000" dirty="0" smtClean="0"/>
              <a:t>wynika</a:t>
            </a:r>
            <a:r>
              <a:rPr lang="pl-PL" dirty="0" smtClean="0"/>
              <a:t>?</a:t>
            </a:r>
            <a:br>
              <a:rPr lang="pl-PL" dirty="0" smtClean="0"/>
            </a:br>
            <a:r>
              <a:rPr lang="pl-PL" dirty="0" smtClean="0"/>
              <a:t> cz. </a:t>
            </a:r>
            <a:r>
              <a:rPr lang="pl-PL" smtClean="0"/>
              <a:t>II</a:t>
            </a:r>
            <a:endParaRPr lang="pl-PL" dirty="0"/>
          </a:p>
        </p:txBody>
      </p:sp>
      <p:sp>
        <p:nvSpPr>
          <p:cNvPr id="18" name="Tytuł 1"/>
          <p:cNvSpPr txBox="1">
            <a:spLocks/>
          </p:cNvSpPr>
          <p:nvPr/>
        </p:nvSpPr>
        <p:spPr>
          <a:xfrm>
            <a:off x="395536" y="4653136"/>
            <a:ext cx="8229600" cy="13590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endParaRPr lang="pl-PL" sz="2800" dirty="0"/>
          </a:p>
        </p:txBody>
      </p:sp>
      <p:pic>
        <p:nvPicPr>
          <p:cNvPr id="4" name="Obraz 3" descr="stopka na białym tle.png"/>
          <p:cNvPicPr>
            <a:picLocks noChangeAspect="1"/>
          </p:cNvPicPr>
          <p:nvPr/>
        </p:nvPicPr>
        <p:blipFill>
          <a:blip r:embed="rId2" cstate="print"/>
          <a:srcRect t="4871"/>
          <a:stretch>
            <a:fillRect/>
          </a:stretch>
        </p:blipFill>
        <p:spPr>
          <a:xfrm>
            <a:off x="972305" y="5157192"/>
            <a:ext cx="7199391" cy="140627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ytuł 1"/>
          <p:cNvSpPr txBox="1">
            <a:spLocks/>
          </p:cNvSpPr>
          <p:nvPr/>
        </p:nvSpPr>
        <p:spPr>
          <a:xfrm>
            <a:off x="395536" y="4806280"/>
            <a:ext cx="8229600" cy="1575048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2500" lnSpcReduction="20000"/>
          </a:bodyPr>
          <a:lstStyle/>
          <a:p>
            <a:pPr lvl="0">
              <a:buFont typeface="Arial" pitchFamily="34" charset="0"/>
              <a:buChar char="•"/>
            </a:pPr>
            <a:r>
              <a:rPr lang="pl-PL" sz="2800" dirty="0" smtClean="0"/>
              <a:t> </a:t>
            </a:r>
            <a:r>
              <a:rPr lang="pl-PL" sz="3000" dirty="0" smtClean="0"/>
              <a:t>Czy </a:t>
            </a:r>
            <a:r>
              <a:rPr lang="pl-PL" sz="3000" dirty="0"/>
              <a:t>kaczka razem z dzikiem ważą więcej czy mniej </a:t>
            </a:r>
            <a:endParaRPr lang="pl-PL" sz="3000" dirty="0" smtClean="0"/>
          </a:p>
          <a:p>
            <a:pPr lvl="0"/>
            <a:r>
              <a:rPr lang="pl-PL" sz="3000" dirty="0" smtClean="0"/>
              <a:t>   niż </a:t>
            </a:r>
            <a:r>
              <a:rPr lang="pl-PL" sz="3000" dirty="0"/>
              <a:t>gołąb </a:t>
            </a:r>
            <a:r>
              <a:rPr lang="pl-PL" sz="3000" dirty="0" smtClean="0"/>
              <a:t>i </a:t>
            </a:r>
            <a:r>
              <a:rPr lang="pl-PL" sz="3000" dirty="0"/>
              <a:t>chomik razem</a:t>
            </a:r>
            <a:r>
              <a:rPr lang="pl-PL" sz="3000" dirty="0" smtClean="0"/>
              <a:t>? </a:t>
            </a:r>
          </a:p>
          <a:p>
            <a:pPr lvl="0"/>
            <a:endParaRPr lang="pl-PL" sz="3000" dirty="0" smtClean="0"/>
          </a:p>
          <a:p>
            <a:pPr lvl="0">
              <a:buFont typeface="Arial" pitchFamily="34" charset="0"/>
              <a:buChar char="•"/>
            </a:pPr>
            <a:r>
              <a:rPr lang="pl-PL" sz="3000" dirty="0" smtClean="0"/>
              <a:t> Co jeszcze z tego wynika?</a:t>
            </a:r>
            <a:endParaRPr lang="pl-PL" sz="3000" dirty="0"/>
          </a:p>
        </p:txBody>
      </p:sp>
      <p:pic>
        <p:nvPicPr>
          <p:cNvPr id="14" name="Obraz 13" descr="12_1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31283" y="2438398"/>
            <a:ext cx="8281433" cy="198120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ChangeArrowheads="1"/>
          </p:cNvSpPr>
          <p:nvPr/>
        </p:nvSpPr>
        <p:spPr bwMode="auto">
          <a:xfrm>
            <a:off x="322470" y="5340206"/>
            <a:ext cx="8499058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tabLst/>
            </a:pPr>
            <a:r>
              <a:rPr kumimoji="0" lang="pl-PL" sz="2800" b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Calibri" pitchFamily="34" charset="0"/>
                <a:cs typeface="Times New Roman" pitchFamily="18" charset="0"/>
              </a:rPr>
              <a:t> Czy cytryna i bułka kosztują więcej niż ciastko i cukierki?</a:t>
            </a:r>
            <a:endParaRPr kumimoji="0" lang="pl-PL" sz="2800" b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cs typeface="Arial" pitchFamily="34" charset="0"/>
            </a:endParaRPr>
          </a:p>
        </p:txBody>
      </p:sp>
      <p:pic>
        <p:nvPicPr>
          <p:cNvPr id="14" name="Obraz 13" descr="12_2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16627" y="2438398"/>
            <a:ext cx="8110745" cy="198120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lvl="0"/>
            <a:r>
              <a:rPr kumimoji="0" lang="pl-PL" b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/>
            </a:r>
            <a:br>
              <a:rPr kumimoji="0" lang="pl-PL" b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</a:br>
            <a:endParaRPr lang="pl-PL" dirty="0"/>
          </a:p>
        </p:txBody>
      </p:sp>
      <p:sp>
        <p:nvSpPr>
          <p:cNvPr id="14" name="Prostokąt 13"/>
          <p:cNvSpPr/>
          <p:nvPr/>
        </p:nvSpPr>
        <p:spPr>
          <a:xfrm>
            <a:off x="3345983" y="5229200"/>
            <a:ext cx="307577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buFont typeface="Arial" pitchFamily="34" charset="0"/>
              <a:buChar char="•"/>
            </a:pPr>
            <a:r>
              <a:rPr lang="pl-PL" sz="2800" dirty="0" smtClean="0"/>
              <a:t>  Co z tego wynika?</a:t>
            </a:r>
            <a:endParaRPr lang="pl-PL" sz="2800" dirty="0"/>
          </a:p>
        </p:txBody>
      </p:sp>
      <p:pic>
        <p:nvPicPr>
          <p:cNvPr id="15" name="Obraz 14" descr="12_3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69383" y="2435350"/>
            <a:ext cx="8205233" cy="19873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Prostokąt 14"/>
          <p:cNvSpPr/>
          <p:nvPr/>
        </p:nvSpPr>
        <p:spPr>
          <a:xfrm>
            <a:off x="3275855" y="5373216"/>
            <a:ext cx="299402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buFont typeface="Arial" pitchFamily="34" charset="0"/>
              <a:buChar char="•"/>
            </a:pPr>
            <a:r>
              <a:rPr lang="pl-PL" sz="2800" dirty="0" smtClean="0"/>
              <a:t> Co z tego wynika?</a:t>
            </a:r>
            <a:endParaRPr lang="pl-PL" sz="2800" dirty="0"/>
          </a:p>
        </p:txBody>
      </p:sp>
      <p:pic>
        <p:nvPicPr>
          <p:cNvPr id="16" name="Obraz 15" descr="12_4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01387" y="2438398"/>
            <a:ext cx="8141225" cy="198120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akiet 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115</TotalTime>
  <Words>48</Words>
  <Application>Microsoft Office PowerPoint</Application>
  <PresentationFormat>Pokaz na ekranie (4:3)</PresentationFormat>
  <Paragraphs>9</Paragraphs>
  <Slides>5</Slides>
  <Notes>0</Notes>
  <HiddenSlides>0</HiddenSlides>
  <MMClips>0</MMClips>
  <ScaleCrop>false</ScaleCrop>
  <HeadingPairs>
    <vt:vector size="4" baseType="variant">
      <vt:variant>
        <vt:lpstr>Motyw</vt:lpstr>
      </vt:variant>
      <vt:variant>
        <vt:i4>1</vt:i4>
      </vt:variant>
      <vt:variant>
        <vt:lpstr>Tytuły slajdów</vt:lpstr>
      </vt:variant>
      <vt:variant>
        <vt:i4>5</vt:i4>
      </vt:variant>
    </vt:vector>
  </HeadingPairs>
  <TitlesOfParts>
    <vt:vector size="6" baseType="lpstr">
      <vt:lpstr>Motyw pakietu Office</vt:lpstr>
      <vt:lpstr>        Co z tego wynika?  cz. II</vt:lpstr>
      <vt:lpstr>Slajd 2</vt:lpstr>
      <vt:lpstr>Slajd 3</vt:lpstr>
      <vt:lpstr> </vt:lpstr>
      <vt:lpstr>Slajd 5</vt:lpstr>
    </vt:vector>
  </TitlesOfParts>
  <Company>HP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Co z tego wynika?</dc:title>
  <dc:creator>Ela</dc:creator>
  <cp:lastModifiedBy>Ryszard Strzelczyk</cp:lastModifiedBy>
  <cp:revision>18</cp:revision>
  <dcterms:created xsi:type="dcterms:W3CDTF">2013-09-30T14:06:48Z</dcterms:created>
  <dcterms:modified xsi:type="dcterms:W3CDTF">2013-12-23T07:53:17Z</dcterms:modified>
</cp:coreProperties>
</file>