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Gdzie co jest?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Jabłko leży na lewo od gruszki,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a kiść winogron na prawo od brzoskwini.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Gruszka leży pomiędzy brzoskwinią a winogronami. </a:t>
            </a:r>
            <a:endParaRPr lang="pl-PL" sz="24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92088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jabłko, gruszka, kiść winogron i brzoskwinia. Jabłko leży na lewo od brzoskwini, a gruszka na prawo od 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Winogrona leżą na prawo od brzoskwini i na lewo od gruszki.</a:t>
            </a:r>
            <a:endParaRPr lang="pl-PL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8136904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dwa jabłka, gruszka, kiść winogron i brzoskwinia. Na lewo od gruszki leżą oba jabłka i brzoskwinia,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która leży pomiędzy jabłkami.</a:t>
            </a:r>
            <a:endParaRPr lang="pl-PL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dwa jabłka, dwie gruszki oraz brzoskwinia. Brzoskwinia leży pomiędzy jabłkiem i gruszką.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Oba jabłka leżą obok siebie, a gruszki nie.</a:t>
            </a:r>
            <a:endParaRPr lang="pl-PL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leży kilka owoców. Są wśród nich trzy jabłka, które leżą jako pierwszy, trzeci i czwarty owoc – licząc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od lewej strony. Jedna gruszka leży jako pierwsza z prawej, </a:t>
            </a:r>
            <a:br>
              <a:rPr lang="pl-PL" sz="2400" i="1" dirty="0" smtClean="0"/>
            </a:br>
            <a:r>
              <a:rPr lang="pl-PL" sz="2400" i="1" dirty="0" smtClean="0"/>
              <a:t>a druga jako piąta z tej samej strony.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Pomiędzy jabłkiem i gruszką leży brzoskwinia. </a:t>
            </a:r>
            <a:br>
              <a:rPr lang="pl-PL" sz="2400" i="1" dirty="0" smtClean="0"/>
            </a:br>
            <a:r>
              <a:rPr lang="pl-PL" sz="2400" i="1" dirty="0" smtClean="0"/>
              <a:t>Ile jest owoców? Jak są położone? </a:t>
            </a:r>
            <a:endParaRPr lang="pl-PL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ułożono pięć owoców. W środku leży jabłko. Gruszka leży pomiędzy jabłkami, a na prawo od brzoskwini są winogrona. Gruszka leży na lewo od winogron.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leżą te owoce?</a:t>
            </a:r>
            <a:endParaRPr lang="pl-PL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4320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ułożono sześć owoców.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Jabłka i gruszki nie leżą obok siebie.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Brzoskwinia nie leży obok jabłek, a winogrona nie leżą obok gruszek. Pierwsze z lewej strony leży jabłko, a pierwsza z prawej strony leży gruszka.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Brzoskwinia leży pomiędzy gruszkami.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leżą te owoce?</a:t>
            </a:r>
            <a:endParaRPr lang="pl-PL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W środku leży gruszka. Na lewo od niej leżą trzy owoce: dwa jabłka i pomiędzy nimi brzoskwinia.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A na prawo od niej leży kiść winogron i brzoskwinie.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mogą leżeć te owoce?</a:t>
            </a:r>
            <a:endParaRPr lang="pl-PL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247</Words>
  <Application>Microsoft Office PowerPoint</Application>
  <PresentationFormat>Pokaz na ekranie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Gdzie co jest? 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14</cp:revision>
  <dcterms:created xsi:type="dcterms:W3CDTF">2013-07-23T15:48:06Z</dcterms:created>
  <dcterms:modified xsi:type="dcterms:W3CDTF">2013-10-21T07:50:36Z</dcterms:modified>
</cp:coreProperties>
</file>