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6" r:id="rId5"/>
    <p:sldId id="267" r:id="rId6"/>
    <p:sldId id="268" r:id="rId7"/>
    <p:sldId id="263" r:id="rId8"/>
    <p:sldId id="265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jest dalej?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3069335"/>
            <a:ext cx="8497841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11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020" y="2519170"/>
            <a:ext cx="7933960" cy="1819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1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020" y="2519170"/>
            <a:ext cx="7933960" cy="1819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1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020" y="2519170"/>
            <a:ext cx="7933960" cy="1819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11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</Words>
  <Application>Microsoft Office PowerPoint</Application>
  <PresentationFormat>Pokaz na ekranie (4:3)</PresentationFormat>
  <Paragraphs>1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Co jest dalej?  Cz. II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20</cp:revision>
  <dcterms:created xsi:type="dcterms:W3CDTF">2013-07-23T15:48:06Z</dcterms:created>
  <dcterms:modified xsi:type="dcterms:W3CDTF">2013-10-17T09:24:20Z</dcterms:modified>
</cp:coreProperties>
</file>