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D1DBF4-9AFE-4D13-A1EF-3B5E39078EB2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DFD18-1717-40B9-95B6-3DAFC5934031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DFD18-1717-40B9-95B6-3DAFC5934031}" type="slidenum">
              <a:rPr lang="pl-PL" smtClean="0"/>
              <a:pPr/>
              <a:t>6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DFD18-1717-40B9-95B6-3DAFC5934031}" type="slidenum">
              <a:rPr lang="pl-PL" smtClean="0"/>
              <a:pPr/>
              <a:t>7</a:t>
            </a:fld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DFD18-1717-40B9-95B6-3DAFC5934031}" type="slidenum">
              <a:rPr lang="pl-PL" smtClean="0"/>
              <a:pPr/>
              <a:t>8</a:t>
            </a:fld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DFD18-1717-40B9-95B6-3DAFC5934031}" type="slidenum">
              <a:rPr lang="pl-PL" smtClean="0"/>
              <a:pPr/>
              <a:t>9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Ile to kosztuje? </a:t>
            </a:r>
            <a:br>
              <a:rPr lang="pl-PL" b="1" dirty="0" smtClean="0"/>
            </a:br>
            <a:r>
              <a:rPr lang="pl-PL" b="1" dirty="0" smtClean="0"/>
              <a:t>Cz. 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1196753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kwiaciarni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2016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Pierwszy klient kupił dwa tulipany i dwie róże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 zapłacił 10 zł. 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Drugi klient kupił cztery tulipany i zapłacił 12 zł.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Ile kosztuje tulipan, a ile róża?</a:t>
            </a: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Obraz 4" descr="8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4149080"/>
            <a:ext cx="2343917" cy="18044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1268759"/>
            <a:ext cx="7486600" cy="576063"/>
          </a:xfrm>
        </p:spPr>
        <p:txBody>
          <a:bodyPr>
            <a:normAutofit/>
          </a:bodyPr>
          <a:lstStyle/>
          <a:p>
            <a:r>
              <a:rPr lang="pl-PL" sz="2000" b="1" i="1" dirty="0" smtClean="0"/>
              <a:t>W sklepie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2060848"/>
            <a:ext cx="7486600" cy="22322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Za dwa kubki i filiżankę trzeba zapłacić 21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talerzyki kosztują łącznie 27 zł,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a filiżanka i talerzyk: 17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każde z tych naczyń?</a:t>
            </a:r>
            <a:r>
              <a:rPr lang="pl-PL" sz="2000" dirty="0" smtClean="0"/>
              <a:t> </a:t>
            </a:r>
            <a:endParaRPr lang="pl-PL" sz="2000" dirty="0"/>
          </a:p>
        </p:txBody>
      </p:sp>
      <p:pic>
        <p:nvPicPr>
          <p:cNvPr id="8" name="Obraz 7" descr="5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3501008"/>
            <a:ext cx="2343917" cy="252679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kwiaciarni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17281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Pierwszy klient kupił trzy róże i dwa tulipany i zapłacił 12 zł. 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Drugi klient kupił trzy tulipany i zapłacił 4,50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tulipan, a ile róża?</a:t>
            </a:r>
            <a:endParaRPr lang="pl-PL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kwiaciarni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20882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Pierwszy klient kupił tulipana i dwie róże i zapłacił 13 zł. 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Drugi klient kupił dwa tulipany i dwie róże i zapłacił 16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Trzeci klient kupił pięć róż i zapłacił 25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Co było droższe: róża czy tulipan? O ile?</a:t>
            </a:r>
            <a:endParaRPr lang="pl-PL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kwiaciarni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20882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Pierwszy klient kupił tulipana i dwie róże i zapłacił 7 zł. 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Drugi klient kupił trzy tulipany i trzy róże i zapłacił 13,50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Trzeci klient kupił trzy róże i zapłacił 7,50 zł. 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Co było tańsze: róża czy tulipan? O ile?</a:t>
            </a:r>
            <a:endParaRPr lang="pl-PL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sklepie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20882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Za dwa kubki, dwa talerzyki i filiżankę trzeba zapłacić 34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Sześć filiżanek kosztuje 24 zł, a filiżanka i talerzyk: 7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każde z tych naczyń?</a:t>
            </a:r>
            <a:r>
              <a:rPr lang="pl-PL" sz="2000" dirty="0" smtClean="0"/>
              <a:t> </a:t>
            </a:r>
            <a:endParaRPr lang="pl-PL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20882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Za dwa talerzyki i kubek trzeba zapłacić 23 zł.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filiżanki kosztują łącznie 24 zł,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a filiżanka jest o 2 zł droższa od kubka.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każde z tych naczyń?</a:t>
            </a:r>
            <a:endParaRPr lang="pl-PL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20882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Za sześć kubków i dwie filiżanki trzeba zapłacić 50 zł.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Filiżanka i dwa talerzyki kosztują 25 zł. 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każde z tych naczyń, jeśli cztery filiżanki kosztują 28 zł?</a:t>
            </a:r>
            <a:endParaRPr lang="pl-PL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289</Words>
  <Application>Microsoft Office PowerPoint</Application>
  <PresentationFormat>Pokaz na ekranie (4:3)</PresentationFormat>
  <Paragraphs>38</Paragraphs>
  <Slides>9</Slides>
  <Notes>4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Ile to kosztuje?  Cz. II</vt:lpstr>
      <vt:lpstr>W kwiaciarni</vt:lpstr>
      <vt:lpstr>W sklepie</vt:lpstr>
      <vt:lpstr>W kwiaciarni</vt:lpstr>
      <vt:lpstr>W kwiaciarni</vt:lpstr>
      <vt:lpstr>W kwiaciarni</vt:lpstr>
      <vt:lpstr>W sklepie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17</cp:revision>
  <dcterms:created xsi:type="dcterms:W3CDTF">2013-07-23T15:48:06Z</dcterms:created>
  <dcterms:modified xsi:type="dcterms:W3CDTF">2013-12-23T11:16:02Z</dcterms:modified>
</cp:coreProperties>
</file>