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512168"/>
          </a:xfrm>
        </p:spPr>
        <p:txBody>
          <a:bodyPr>
            <a:normAutofit/>
          </a:bodyPr>
          <a:lstStyle/>
          <a:p>
            <a:r>
              <a:rPr lang="pl-PL" dirty="0" smtClean="0"/>
              <a:t>Co z tego </a:t>
            </a:r>
            <a:r>
              <a:rPr lang="pl-PL" sz="4000" dirty="0" smtClean="0"/>
              <a:t>wynika</a:t>
            </a:r>
            <a:r>
              <a:rPr lang="pl-PL" dirty="0" smtClean="0"/>
              <a:t>?</a:t>
            </a:r>
            <a:br>
              <a:rPr lang="pl-PL" dirty="0" smtClean="0"/>
            </a:br>
            <a:r>
              <a:rPr lang="pl-PL" dirty="0" smtClean="0"/>
              <a:t>cz. II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359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endParaRPr lang="pl-PL" sz="2800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221088"/>
            <a:ext cx="8229600" cy="1791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Czy </a:t>
            </a:r>
            <a:r>
              <a:rPr lang="pl-PL" sz="2800" dirty="0"/>
              <a:t>kaczka razem z dzikiem ważą więcej czy mniej niż </a:t>
            </a:r>
            <a:r>
              <a:rPr lang="pl-PL" sz="2800" dirty="0" smtClean="0"/>
              <a:t>   </a:t>
            </a:r>
          </a:p>
          <a:p>
            <a:pPr lvl="0"/>
            <a:r>
              <a:rPr lang="pl-PL" sz="2800" dirty="0" smtClean="0"/>
              <a:t>   gołąb i </a:t>
            </a:r>
            <a:r>
              <a:rPr lang="pl-PL" sz="2800" dirty="0"/>
              <a:t>chomik razem</a:t>
            </a:r>
            <a:r>
              <a:rPr lang="pl-PL" sz="2800" dirty="0" smtClean="0"/>
              <a:t>? </a:t>
            </a:r>
          </a:p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Co jeszcze z tego wynika?</a:t>
            </a:r>
            <a:endParaRPr lang="pl-PL" sz="2800" dirty="0"/>
          </a:p>
        </p:txBody>
      </p:sp>
      <p:pic>
        <p:nvPicPr>
          <p:cNvPr id="10" name="Obraz 9" descr="9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7499" y="3069335"/>
            <a:ext cx="488900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67544" y="4248092"/>
            <a:ext cx="81369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pl-PL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Czy cytryna i bułka kosztują więcej niż ciastko </a:t>
            </a:r>
            <a:br>
              <a:rPr kumimoji="0" lang="pl-PL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</a:br>
            <a:r>
              <a:rPr kumimoji="0" lang="pl-PL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 i cukierki?</a:t>
            </a:r>
            <a:endParaRPr kumimoji="0" lang="pl-PL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9" name="Obraz 8" descr="9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5119" y="3069335"/>
            <a:ext cx="487376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2771800" y="3933056"/>
            <a:ext cx="3888432" cy="1791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Co z tego wynika?</a:t>
            </a:r>
            <a:endParaRPr lang="pl-PL" sz="2800" dirty="0"/>
          </a:p>
        </p:txBody>
      </p:sp>
      <p:pic>
        <p:nvPicPr>
          <p:cNvPr id="11" name="Obraz 10" descr="9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2259" y="3069335"/>
            <a:ext cx="491948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1"/>
          <p:cNvSpPr txBox="1">
            <a:spLocks/>
          </p:cNvSpPr>
          <p:nvPr/>
        </p:nvSpPr>
        <p:spPr>
          <a:xfrm>
            <a:off x="2771800" y="3933056"/>
            <a:ext cx="3888432" cy="1791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Co z tego wynika?</a:t>
            </a:r>
            <a:endParaRPr lang="pl-PL" sz="2800" dirty="0"/>
          </a:p>
        </p:txBody>
      </p:sp>
      <p:pic>
        <p:nvPicPr>
          <p:cNvPr id="11" name="Obraz 10" descr="9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894" y="3069335"/>
            <a:ext cx="5410211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50</Words>
  <Application>Microsoft Office PowerPoint</Application>
  <PresentationFormat>Pokaz na ekranie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Co z tego wynika? cz. II</vt:lpstr>
      <vt:lpstr>Slajd 2</vt:lpstr>
      <vt:lpstr>Slajd 3</vt:lpstr>
      <vt:lpstr> </vt:lpstr>
      <vt:lpstr>Slajd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16</cp:revision>
  <dcterms:created xsi:type="dcterms:W3CDTF">2013-09-30T14:06:48Z</dcterms:created>
  <dcterms:modified xsi:type="dcterms:W3CDTF">2013-12-23T11:18:46Z</dcterms:modified>
</cp:coreProperties>
</file>