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61" r:id="rId4"/>
    <p:sldId id="262" r:id="rId5"/>
    <p:sldId id="263" r:id="rId6"/>
    <p:sldId id="264" r:id="rId7"/>
    <p:sldId id="265" r:id="rId8"/>
    <p:sldId id="266" r:id="rId9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31" d="100"/>
          <a:sy n="131" d="100"/>
        </p:scale>
        <p:origin x="-80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2013-10-17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2013-10-17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2013-10-17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2013-10-17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2013-10-17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2013-10-17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9AC3FB-D22E-4AD3-B8E0-54AD0ADFDB0B}" type="datetimeFigureOut">
              <a:rPr lang="pl-PL" smtClean="0"/>
              <a:pPr/>
              <a:t>2013-10-17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l-PL" b="1" dirty="0" smtClean="0"/>
              <a:t>Gdzie co jest? </a:t>
            </a:r>
            <a:br>
              <a:rPr lang="pl-PL" b="1" dirty="0" smtClean="0"/>
            </a:br>
            <a:r>
              <a:rPr lang="pl-PL" b="1" dirty="0" smtClean="0"/>
              <a:t>Cz. I</a:t>
            </a:r>
            <a:endParaRPr lang="pl-PL" b="1" dirty="0"/>
          </a:p>
        </p:txBody>
      </p:sp>
      <p:pic>
        <p:nvPicPr>
          <p:cNvPr id="3" name="Obraz 2" descr="stopka na białym tle.png"/>
          <p:cNvPicPr>
            <a:picLocks noChangeAspect="1"/>
          </p:cNvPicPr>
          <p:nvPr/>
        </p:nvPicPr>
        <p:blipFill>
          <a:blip r:embed="rId2" cstate="print"/>
          <a:srcRect t="4871"/>
          <a:stretch>
            <a:fillRect/>
          </a:stretch>
        </p:blipFill>
        <p:spPr>
          <a:xfrm>
            <a:off x="972305" y="5157192"/>
            <a:ext cx="7199391" cy="140627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1"/>
          <p:cNvSpPr txBox="1">
            <a:spLocks/>
          </p:cNvSpPr>
          <p:nvPr/>
        </p:nvSpPr>
        <p:spPr>
          <a:xfrm>
            <a:off x="755576" y="1268760"/>
            <a:ext cx="7920880" cy="36003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150000"/>
              </a:lnSpc>
            </a:pPr>
            <a:r>
              <a:rPr lang="pl-PL" sz="2400" i="1" dirty="0" smtClean="0"/>
              <a:t>Na półce leżą jabłko, gruszka, kiść winogron i brzoskwinia. Jabłko leży na lewo od brzoskwini, a gruszka na prawo od niej. </a:t>
            </a:r>
          </a:p>
          <a:p>
            <a:pPr>
              <a:lnSpc>
                <a:spcPct val="150000"/>
              </a:lnSpc>
            </a:pPr>
            <a:r>
              <a:rPr lang="pl-PL" sz="2400" i="1" dirty="0" smtClean="0"/>
              <a:t>Winogrona leżą na prawo od brzoskwini i na lewo od gruszki.</a:t>
            </a:r>
            <a:endParaRPr lang="pl-PL" sz="24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1"/>
          <p:cNvSpPr txBox="1">
            <a:spLocks/>
          </p:cNvSpPr>
          <p:nvPr/>
        </p:nvSpPr>
        <p:spPr>
          <a:xfrm>
            <a:off x="755576" y="1268760"/>
            <a:ext cx="8136904" cy="36003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150000"/>
              </a:lnSpc>
            </a:pPr>
            <a:r>
              <a:rPr lang="pl-PL" sz="2400" i="1" dirty="0" smtClean="0"/>
              <a:t>Na półce leżą dwa jabłka, gruszka, kiść winogron i brzoskwinia. Na lewo od gruszki leżą oba jabłka i brzoskwinia, </a:t>
            </a:r>
          </a:p>
          <a:p>
            <a:pPr>
              <a:lnSpc>
                <a:spcPct val="150000"/>
              </a:lnSpc>
            </a:pPr>
            <a:r>
              <a:rPr lang="pl-PL" sz="2400" i="1" dirty="0" smtClean="0"/>
              <a:t>która leży pomiędzy jabłkami.</a:t>
            </a:r>
            <a:endParaRPr lang="pl-PL" sz="24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1"/>
          <p:cNvSpPr txBox="1">
            <a:spLocks/>
          </p:cNvSpPr>
          <p:nvPr/>
        </p:nvSpPr>
        <p:spPr>
          <a:xfrm>
            <a:off x="755576" y="1268760"/>
            <a:ext cx="7486600" cy="36003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150000"/>
              </a:lnSpc>
            </a:pPr>
            <a:r>
              <a:rPr lang="pl-PL" sz="2400" i="1" dirty="0" smtClean="0"/>
              <a:t>Na półce leżą dwa jabłka, dwie gruszki oraz brzoskwinia. Brzoskwinia leży pomiędzy jabłkiem i gruszką. </a:t>
            </a:r>
          </a:p>
          <a:p>
            <a:pPr>
              <a:lnSpc>
                <a:spcPct val="150000"/>
              </a:lnSpc>
            </a:pPr>
            <a:r>
              <a:rPr lang="pl-PL" sz="2400" i="1" dirty="0" smtClean="0"/>
              <a:t>Oba jabłka leżą obok siebie, a gruszki nie.</a:t>
            </a:r>
            <a:endParaRPr lang="pl-PL" sz="24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1"/>
          <p:cNvSpPr txBox="1">
            <a:spLocks/>
          </p:cNvSpPr>
          <p:nvPr/>
        </p:nvSpPr>
        <p:spPr>
          <a:xfrm>
            <a:off x="755576" y="1268760"/>
            <a:ext cx="7486600" cy="36003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150000"/>
              </a:lnSpc>
            </a:pPr>
            <a:r>
              <a:rPr lang="pl-PL" sz="2400" i="1" dirty="0" smtClean="0"/>
              <a:t>Na półce leży kilka owoców. Są wśród nich trzy jabłka, które leżą jako pierwszy, trzeci i czwarty owoc – licząc </a:t>
            </a:r>
          </a:p>
          <a:p>
            <a:pPr>
              <a:lnSpc>
                <a:spcPct val="150000"/>
              </a:lnSpc>
            </a:pPr>
            <a:r>
              <a:rPr lang="pl-PL" sz="2400" i="1" dirty="0" smtClean="0"/>
              <a:t>od lewej strony. Jedna gruszka leży jako pierwsza z prawej, </a:t>
            </a:r>
            <a:br>
              <a:rPr lang="pl-PL" sz="2400" i="1" dirty="0" smtClean="0"/>
            </a:br>
            <a:r>
              <a:rPr lang="pl-PL" sz="2400" i="1" dirty="0" smtClean="0"/>
              <a:t>a druga jako piąta z tej samej strony. </a:t>
            </a:r>
          </a:p>
          <a:p>
            <a:pPr>
              <a:lnSpc>
                <a:spcPct val="150000"/>
              </a:lnSpc>
            </a:pPr>
            <a:r>
              <a:rPr lang="pl-PL" sz="2400" i="1" dirty="0" smtClean="0"/>
              <a:t>Pomiędzy jabłkiem i gruszką leży brzoskwinia. </a:t>
            </a:r>
            <a:br>
              <a:rPr lang="pl-PL" sz="2400" i="1" dirty="0" smtClean="0"/>
            </a:br>
            <a:r>
              <a:rPr lang="pl-PL" sz="2400" i="1" dirty="0" smtClean="0"/>
              <a:t>Ile jest owoców? Jak są położone? </a:t>
            </a:r>
            <a:endParaRPr lang="pl-PL" sz="24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1"/>
          <p:cNvSpPr txBox="1">
            <a:spLocks/>
          </p:cNvSpPr>
          <p:nvPr/>
        </p:nvSpPr>
        <p:spPr>
          <a:xfrm>
            <a:off x="755576" y="1268760"/>
            <a:ext cx="7486600" cy="36003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150000"/>
              </a:lnSpc>
            </a:pPr>
            <a:r>
              <a:rPr lang="pl-PL" sz="2400" i="1" dirty="0" smtClean="0"/>
              <a:t>Na półce ułożono pięć owoców. W środku leży jabłko. Gruszka leży pomiędzy jabłkami, a na prawo od brzoskwini są winogrona. Gruszka leży na lewo od winogron. </a:t>
            </a:r>
          </a:p>
          <a:p>
            <a:pPr>
              <a:lnSpc>
                <a:spcPct val="150000"/>
              </a:lnSpc>
            </a:pPr>
            <a:r>
              <a:rPr lang="pl-PL" sz="2400" i="1" dirty="0" smtClean="0"/>
              <a:t>Jak leżą te owoce?</a:t>
            </a:r>
            <a:endParaRPr lang="pl-PL" sz="24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1"/>
          <p:cNvSpPr txBox="1">
            <a:spLocks/>
          </p:cNvSpPr>
          <p:nvPr/>
        </p:nvSpPr>
        <p:spPr>
          <a:xfrm>
            <a:off x="755576" y="1268760"/>
            <a:ext cx="7486600" cy="43204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150000"/>
              </a:lnSpc>
            </a:pPr>
            <a:r>
              <a:rPr lang="pl-PL" sz="2400" i="1" dirty="0" smtClean="0"/>
              <a:t>Na półce ułożono sześć owoców. </a:t>
            </a:r>
          </a:p>
          <a:p>
            <a:pPr>
              <a:lnSpc>
                <a:spcPct val="150000"/>
              </a:lnSpc>
            </a:pPr>
            <a:r>
              <a:rPr lang="pl-PL" sz="2400" i="1" dirty="0" smtClean="0"/>
              <a:t>Jabłka i gruszki nie leżą obok siebie. </a:t>
            </a:r>
          </a:p>
          <a:p>
            <a:pPr>
              <a:lnSpc>
                <a:spcPct val="150000"/>
              </a:lnSpc>
            </a:pPr>
            <a:r>
              <a:rPr lang="pl-PL" sz="2400" i="1" dirty="0" smtClean="0"/>
              <a:t>Brzoskwinia nie leży obok jabłek, a winogrona nie leżą obok gruszek. Pierwsze z lewej strony leży jabłko, a pierwsza z prawej strony leży gruszka. </a:t>
            </a:r>
          </a:p>
          <a:p>
            <a:pPr>
              <a:lnSpc>
                <a:spcPct val="150000"/>
              </a:lnSpc>
            </a:pPr>
            <a:r>
              <a:rPr lang="pl-PL" sz="2400" i="1" dirty="0" smtClean="0"/>
              <a:t>Brzoskwinia leży pomiędzy gruszkami. </a:t>
            </a:r>
          </a:p>
          <a:p>
            <a:pPr>
              <a:lnSpc>
                <a:spcPct val="150000"/>
              </a:lnSpc>
            </a:pPr>
            <a:r>
              <a:rPr lang="pl-PL" sz="2400" i="1" dirty="0" smtClean="0"/>
              <a:t>Jak leżą te owoce?</a:t>
            </a:r>
            <a:endParaRPr lang="pl-PL" sz="24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1"/>
          <p:cNvSpPr txBox="1">
            <a:spLocks/>
          </p:cNvSpPr>
          <p:nvPr/>
        </p:nvSpPr>
        <p:spPr>
          <a:xfrm>
            <a:off x="755576" y="1268760"/>
            <a:ext cx="7486600" cy="36003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150000"/>
              </a:lnSpc>
            </a:pPr>
            <a:r>
              <a:rPr lang="pl-PL" sz="2400" i="1" dirty="0" smtClean="0"/>
              <a:t>W środku leży gruszka. Na lewo od niej leżą trzy owoce: dwa jabłka i pomiędzy nimi brzoskwinia. </a:t>
            </a:r>
          </a:p>
          <a:p>
            <a:pPr>
              <a:lnSpc>
                <a:spcPct val="150000"/>
              </a:lnSpc>
            </a:pPr>
            <a:r>
              <a:rPr lang="pl-PL" sz="2400" i="1" dirty="0" smtClean="0"/>
              <a:t>A na prawo od niej leży kiść winogron i brzoskwinie. </a:t>
            </a:r>
          </a:p>
          <a:p>
            <a:pPr>
              <a:lnSpc>
                <a:spcPct val="150000"/>
              </a:lnSpc>
            </a:pPr>
            <a:r>
              <a:rPr lang="pl-PL" sz="2400" i="1" dirty="0" smtClean="0"/>
              <a:t>Jak mogą leżeć te owoce?</a:t>
            </a:r>
            <a:endParaRPr lang="pl-PL" sz="24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80</TotalTime>
  <Words>225</Words>
  <Application>Microsoft Office PowerPoint</Application>
  <PresentationFormat>Pokaz na ekranie (4:3)</PresentationFormat>
  <Paragraphs>20</Paragraphs>
  <Slides>8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8</vt:i4>
      </vt:variant>
    </vt:vector>
  </HeadingPairs>
  <TitlesOfParts>
    <vt:vector size="9" baseType="lpstr">
      <vt:lpstr>Motyw pakietu Office</vt:lpstr>
      <vt:lpstr>Gdzie co jest?  Cz. I</vt:lpstr>
      <vt:lpstr>Slajd 2</vt:lpstr>
      <vt:lpstr>Slajd 3</vt:lpstr>
      <vt:lpstr>Slajd 4</vt:lpstr>
      <vt:lpstr>Slajd 5</vt:lpstr>
      <vt:lpstr>Slajd 6</vt:lpstr>
      <vt:lpstr>Slajd 7</vt:lpstr>
      <vt:lpstr>Slajd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Ile to kosztuje?  Cz. I</dc:title>
  <dc:creator>MD</dc:creator>
  <cp:lastModifiedBy>Ryszard Strzelczyk</cp:lastModifiedBy>
  <cp:revision>15</cp:revision>
  <dcterms:created xsi:type="dcterms:W3CDTF">2013-07-23T15:48:06Z</dcterms:created>
  <dcterms:modified xsi:type="dcterms:W3CDTF">2013-10-17T12:35:43Z</dcterms:modified>
</cp:coreProperties>
</file>