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0" r:id="rId4"/>
    <p:sldId id="271" r:id="rId5"/>
    <p:sldId id="273" r:id="rId6"/>
    <p:sldId id="272" r:id="rId7"/>
    <p:sldId id="274" r:id="rId8"/>
    <p:sldId id="275" r:id="rId9"/>
    <p:sldId id="276" r:id="rId10"/>
    <p:sldId id="277" r:id="rId11"/>
    <p:sldId id="278" r:id="rId12"/>
    <p:sldId id="279" r:id="rId13"/>
    <p:sldId id="280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Co tu pasuje? 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2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2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41277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88</Words>
  <Application>Microsoft Office PowerPoint</Application>
  <PresentationFormat>Pokaz na ekranie (4:3)</PresentationFormat>
  <Paragraphs>13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Co tu pasuje?  Cz. 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24</cp:revision>
  <dcterms:created xsi:type="dcterms:W3CDTF">2013-07-23T15:48:06Z</dcterms:created>
  <dcterms:modified xsi:type="dcterms:W3CDTF">2013-12-23T11:20:28Z</dcterms:modified>
</cp:coreProperties>
</file>