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Override1.xml" ContentType="application/vnd.openxmlformats-officedocument.themeOverride+xml"/>
  <Override PartName="/ppt/notesSlides/notesSlide1.xml" ContentType="application/vnd.openxmlformats-officedocument.presentationml.notesSlide+xml"/>
  <Override PartName="/ppt/theme/themeOverride2.xml" ContentType="application/vnd.openxmlformats-officedocument.themeOverr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73" r:id="rId1"/>
    <p:sldMasterId id="2147483674" r:id="rId2"/>
  </p:sldMasterIdLst>
  <p:notesMasterIdLst>
    <p:notesMasterId r:id="rId158"/>
  </p:notesMasterIdLst>
  <p:sldIdLst>
    <p:sldId id="410" r:id="rId3"/>
    <p:sldId id="256" r:id="rId4"/>
    <p:sldId id="257" r:id="rId5"/>
    <p:sldId id="258" r:id="rId6"/>
    <p:sldId id="259" r:id="rId7"/>
    <p:sldId id="260" r:id="rId8"/>
    <p:sldId id="261" r:id="rId9"/>
    <p:sldId id="262" r:id="rId10"/>
    <p:sldId id="263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283" r:id="rId31"/>
    <p:sldId id="284" r:id="rId32"/>
    <p:sldId id="285" r:id="rId33"/>
    <p:sldId id="286" r:id="rId34"/>
    <p:sldId id="287" r:id="rId35"/>
    <p:sldId id="288" r:id="rId36"/>
    <p:sldId id="289" r:id="rId37"/>
    <p:sldId id="290" r:id="rId38"/>
    <p:sldId id="291" r:id="rId39"/>
    <p:sldId id="292" r:id="rId40"/>
    <p:sldId id="293" r:id="rId41"/>
    <p:sldId id="294" r:id="rId42"/>
    <p:sldId id="295" r:id="rId43"/>
    <p:sldId id="296" r:id="rId44"/>
    <p:sldId id="297" r:id="rId45"/>
    <p:sldId id="298" r:id="rId46"/>
    <p:sldId id="299" r:id="rId47"/>
    <p:sldId id="300" r:id="rId48"/>
    <p:sldId id="301" r:id="rId49"/>
    <p:sldId id="302" r:id="rId50"/>
    <p:sldId id="303" r:id="rId51"/>
    <p:sldId id="304" r:id="rId52"/>
    <p:sldId id="305" r:id="rId53"/>
    <p:sldId id="306" r:id="rId54"/>
    <p:sldId id="307" r:id="rId55"/>
    <p:sldId id="308" r:id="rId56"/>
    <p:sldId id="309" r:id="rId57"/>
    <p:sldId id="310" r:id="rId58"/>
    <p:sldId id="311" r:id="rId59"/>
    <p:sldId id="312" r:id="rId60"/>
    <p:sldId id="313" r:id="rId61"/>
    <p:sldId id="314" r:id="rId62"/>
    <p:sldId id="315" r:id="rId63"/>
    <p:sldId id="316" r:id="rId64"/>
    <p:sldId id="317" r:id="rId65"/>
    <p:sldId id="318" r:id="rId66"/>
    <p:sldId id="319" r:id="rId67"/>
    <p:sldId id="320" r:id="rId68"/>
    <p:sldId id="321" r:id="rId69"/>
    <p:sldId id="322" r:id="rId70"/>
    <p:sldId id="323" r:id="rId71"/>
    <p:sldId id="324" r:id="rId72"/>
    <p:sldId id="325" r:id="rId73"/>
    <p:sldId id="326" r:id="rId74"/>
    <p:sldId id="327" r:id="rId75"/>
    <p:sldId id="328" r:id="rId76"/>
    <p:sldId id="329" r:id="rId77"/>
    <p:sldId id="330" r:id="rId78"/>
    <p:sldId id="331" r:id="rId79"/>
    <p:sldId id="332" r:id="rId80"/>
    <p:sldId id="333" r:id="rId81"/>
    <p:sldId id="334" r:id="rId82"/>
    <p:sldId id="335" r:id="rId83"/>
    <p:sldId id="336" r:id="rId84"/>
    <p:sldId id="337" r:id="rId85"/>
    <p:sldId id="338" r:id="rId86"/>
    <p:sldId id="339" r:id="rId87"/>
    <p:sldId id="340" r:id="rId88"/>
    <p:sldId id="341" r:id="rId89"/>
    <p:sldId id="342" r:id="rId90"/>
    <p:sldId id="343" r:id="rId91"/>
    <p:sldId id="344" r:id="rId92"/>
    <p:sldId id="345" r:id="rId93"/>
    <p:sldId id="346" r:id="rId94"/>
    <p:sldId id="347" r:id="rId95"/>
    <p:sldId id="348" r:id="rId96"/>
    <p:sldId id="349" r:id="rId97"/>
    <p:sldId id="350" r:id="rId98"/>
    <p:sldId id="351" r:id="rId99"/>
    <p:sldId id="352" r:id="rId100"/>
    <p:sldId id="353" r:id="rId101"/>
    <p:sldId id="354" r:id="rId102"/>
    <p:sldId id="355" r:id="rId103"/>
    <p:sldId id="356" r:id="rId104"/>
    <p:sldId id="357" r:id="rId105"/>
    <p:sldId id="358" r:id="rId106"/>
    <p:sldId id="359" r:id="rId107"/>
    <p:sldId id="360" r:id="rId108"/>
    <p:sldId id="361" r:id="rId109"/>
    <p:sldId id="362" r:id="rId110"/>
    <p:sldId id="363" r:id="rId111"/>
    <p:sldId id="364" r:id="rId112"/>
    <p:sldId id="365" r:id="rId113"/>
    <p:sldId id="366" r:id="rId114"/>
    <p:sldId id="367" r:id="rId115"/>
    <p:sldId id="368" r:id="rId116"/>
    <p:sldId id="369" r:id="rId117"/>
    <p:sldId id="370" r:id="rId118"/>
    <p:sldId id="371" r:id="rId119"/>
    <p:sldId id="372" r:id="rId120"/>
    <p:sldId id="373" r:id="rId121"/>
    <p:sldId id="374" r:id="rId122"/>
    <p:sldId id="375" r:id="rId123"/>
    <p:sldId id="376" r:id="rId124"/>
    <p:sldId id="377" r:id="rId125"/>
    <p:sldId id="378" r:id="rId126"/>
    <p:sldId id="379" r:id="rId127"/>
    <p:sldId id="380" r:id="rId128"/>
    <p:sldId id="381" r:id="rId129"/>
    <p:sldId id="382" r:id="rId130"/>
    <p:sldId id="383" r:id="rId131"/>
    <p:sldId id="384" r:id="rId132"/>
    <p:sldId id="385" r:id="rId133"/>
    <p:sldId id="386" r:id="rId134"/>
    <p:sldId id="387" r:id="rId135"/>
    <p:sldId id="388" r:id="rId136"/>
    <p:sldId id="389" r:id="rId137"/>
    <p:sldId id="390" r:id="rId138"/>
    <p:sldId id="391" r:id="rId139"/>
    <p:sldId id="392" r:id="rId140"/>
    <p:sldId id="393" r:id="rId141"/>
    <p:sldId id="394" r:id="rId142"/>
    <p:sldId id="395" r:id="rId143"/>
    <p:sldId id="396" r:id="rId144"/>
    <p:sldId id="397" r:id="rId145"/>
    <p:sldId id="398" r:id="rId146"/>
    <p:sldId id="399" r:id="rId147"/>
    <p:sldId id="400" r:id="rId148"/>
    <p:sldId id="401" r:id="rId149"/>
    <p:sldId id="402" r:id="rId150"/>
    <p:sldId id="403" r:id="rId151"/>
    <p:sldId id="404" r:id="rId152"/>
    <p:sldId id="405" r:id="rId153"/>
    <p:sldId id="406" r:id="rId154"/>
    <p:sldId id="407" r:id="rId155"/>
    <p:sldId id="408" r:id="rId156"/>
    <p:sldId id="411" r:id="rId157"/>
  </p:sldIdLst>
  <p:sldSz cx="9144000" cy="6858000" type="screen4x3"/>
  <p:notesSz cx="6858000" cy="9144000"/>
  <p:defaultTextStyle>
    <a:defPPr>
      <a:defRPr lang="pl-PL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90651C3A-4460-11DB-9652-00E08161165F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>
        <p:scale>
          <a:sx n="94" d="100"/>
          <a:sy n="94" d="100"/>
        </p:scale>
        <p:origin x="-882" y="-60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38" Type="http://schemas.openxmlformats.org/officeDocument/2006/relationships/slide" Target="slides/slide136.xml"/><Relationship Id="rId154" Type="http://schemas.openxmlformats.org/officeDocument/2006/relationships/slide" Target="slides/slide152.xml"/><Relationship Id="rId159" Type="http://schemas.openxmlformats.org/officeDocument/2006/relationships/presProps" Target="presProps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slide" Target="slides/slide126.xml"/><Relationship Id="rId144" Type="http://schemas.openxmlformats.org/officeDocument/2006/relationships/slide" Target="slides/slide142.xml"/><Relationship Id="rId149" Type="http://schemas.openxmlformats.org/officeDocument/2006/relationships/slide" Target="slides/slide147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160" Type="http://schemas.openxmlformats.org/officeDocument/2006/relationships/viewProps" Target="viewProps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55" Type="http://schemas.openxmlformats.org/officeDocument/2006/relationships/slide" Target="slides/slide15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40" Type="http://schemas.openxmlformats.org/officeDocument/2006/relationships/slide" Target="slides/slide138.xml"/><Relationship Id="rId145" Type="http://schemas.openxmlformats.org/officeDocument/2006/relationships/slide" Target="slides/slide143.xml"/><Relationship Id="rId153" Type="http://schemas.openxmlformats.org/officeDocument/2006/relationships/slide" Target="slides/slide151.xml"/><Relationship Id="rId16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43" Type="http://schemas.openxmlformats.org/officeDocument/2006/relationships/slide" Target="slides/slide141.xml"/><Relationship Id="rId148" Type="http://schemas.openxmlformats.org/officeDocument/2006/relationships/slide" Target="slides/slide146.xml"/><Relationship Id="rId151" Type="http://schemas.openxmlformats.org/officeDocument/2006/relationships/slide" Target="slides/slide149.xml"/><Relationship Id="rId156" Type="http://schemas.openxmlformats.org/officeDocument/2006/relationships/slide" Target="slides/slide154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slide" Target="slides/slide14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162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157" Type="http://schemas.openxmlformats.org/officeDocument/2006/relationships/slide" Target="slides/slide155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52" Type="http://schemas.openxmlformats.org/officeDocument/2006/relationships/slide" Target="slides/slide15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Shape 2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1714500" y="685800"/>
            <a:ext cx="3429000" cy="3429000"/>
          </a:xfrm>
          <a:custGeom>
            <a:avLst/>
            <a:gdLst>
              <a:gd name="T0" fmla="*/ 0 w 120000"/>
              <a:gd name="T1" fmla="*/ 0 h 120000"/>
              <a:gd name="T2" fmla="*/ 120000 w 120000"/>
              <a:gd name="T3" fmla="*/ 0 h 120000"/>
              <a:gd name="T4" fmla="*/ 120000 w 120000"/>
              <a:gd name="T5" fmla="*/ 120000 h 120000"/>
              <a:gd name="T6" fmla="*/ 0 w 120000"/>
              <a:gd name="T7" fmla="*/ 120000 h 120000"/>
              <a:gd name="T8" fmla="*/ 0 60000 65536"/>
              <a:gd name="T9" fmla="*/ 0 60000 65536"/>
              <a:gd name="T10" fmla="*/ 0 60000 65536"/>
              <a:gd name="T11" fmla="*/ 0 60000 65536"/>
              <a:gd name="T12" fmla="*/ 0 w 120000"/>
              <a:gd name="T13" fmla="*/ 0 h 120000"/>
              <a:gd name="T14" fmla="*/ 120000 w 120000"/>
              <a:gd name="T15" fmla="*/ 120000 h 1200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>
            <a:noFill/>
            <a:round/>
            <a:headEnd/>
            <a:tailEnd/>
          </a:ln>
        </p:spPr>
      </p:sp>
      <p:sp>
        <p:nvSpPr>
          <p:cNvPr id="3" name="Shape 3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lvl="0"/>
            <a:endParaRPr lang="pl-PL" smtClean="0"/>
          </a:p>
        </p:txBody>
      </p:sp>
    </p:spTree>
    <p:extLst>
      <p:ext uri="{BB962C8B-B14F-4D97-AF65-F5344CB8AC3E}">
        <p14:creationId xmlns:p14="http://schemas.microsoft.com/office/powerpoint/2010/main" val="4086841881"/>
      </p:ext>
    </p:extLst>
  </p:cSld>
  <p:clrMap bg1="lt1" tx1="dk1" bg2="dk2" tx2="lt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Arial" charset="0"/>
      </a:defRPr>
    </a:lvl1pPr>
    <a:lvl2pPr marL="742950" indent="-28575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Arial" charset="0"/>
      </a:defRPr>
    </a:lvl2pPr>
    <a:lvl3pPr marL="1143000" indent="-228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Arial" charset="0"/>
      </a:defRPr>
    </a:lvl3pPr>
    <a:lvl4pPr marL="1600200" indent="-228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Arial" charset="0"/>
      </a:defRPr>
    </a:lvl4pPr>
    <a:lvl5pPr marL="2057400" indent="-228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Arial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Shape 2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5602" name="Shape 2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Shape 3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7650" name="Shape 3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Shape 6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9698" name="Shape 6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Shape 10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1746" name="Shape 10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Shape 10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3794" name="Shape 10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Shape 14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5842" name="Shape 14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Shape 17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7890" name="Shape 17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Shape 20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9938" name="Shape 20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5" name="Shape 24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41986" name="Shape 24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Shape 27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44034" name="Shape 27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Shape 30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46082" name="Shape 30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Shape 34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48130" name="Shape 34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Shape 37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50178" name="Shape 37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Shape 40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52226" name="Shape 40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Shape 43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54274" name="Shape 44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Shape 47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56322" name="Shape 47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Shape 50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58370" name="Shape 50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Shape 53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60418" name="Shape 53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Shape 57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62466" name="Shape 57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Shape 60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64514" name="Shape 60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Shape 63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66562" name="Shape 63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Shape 66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68610" name="Shape 67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Shape 70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70658" name="Shape 70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Shape 73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72706" name="Shape 73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Shape 76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74754" name="Shape 76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Shape 80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76802" name="Shape 80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Shape 83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78850" name="Shape 83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Shape 86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80898" name="Shape 86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Shape 89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82946" name="Shape 90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Shape 93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84994" name="Shape 93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Shape 96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87042" name="Shape 96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Shape 99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89090" name="Shape 99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Shape 103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91138" name="Shape 103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Shape 106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93186" name="Shape 106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Shape 109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95234" name="Shape 109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Shape 112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97282" name="Shape 113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Shape 116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99330" name="Shape 116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Shape 119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01378" name="Shape 119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Shape 122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03426" name="Shape 122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Shape 126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05474" name="Shape 126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Shape 129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07522" name="Shape 129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Shape 132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09570" name="Shape 132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Shape 136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11618" name="Shape 136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Shape 139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13666" name="Shape 139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Shape 142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15714" name="Shape 142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Shape 145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17762" name="Shape 146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Shape 149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19810" name="Shape 149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Shape 152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21858" name="Shape 152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Shape 155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23906" name="Shape 155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Shape 159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25954" name="Shape 159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Shape 162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28002" name="Shape 162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Shape 165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30050" name="Shape 165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Shape 168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32098" name="Shape 169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Shape 172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34146" name="Shape 172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Shape 175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36194" name="Shape 175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Shape 178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38242" name="Shape 178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hape 182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40290" name="Shape 182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Shape 185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42338" name="Shape 185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hape 188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44386" name="Shape 188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Shape 192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46434" name="Shape 192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Shape 195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48482" name="Shape 195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Shape 198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50530" name="Shape 198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Shape 201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52578" name="Shape 202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5" name="Shape 205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54626" name="Shape 205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Shape 208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56674" name="Shape 208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hape 211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58722" name="Shape 211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69" name="Shape 215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60770" name="Shape 215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7" name="Shape 218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62818" name="Shape 218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Shape 221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64866" name="Shape 221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3" name="Shape 224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66914" name="Shape 225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Shape 228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68962" name="Shape 228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09" name="Shape 231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71010" name="Shape 231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7" name="Shape 234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73058" name="Shape 234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5" name="Shape 238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75106" name="Shape 238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3" name="Shape 241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77154" name="Shape 241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1" name="Shape 244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79202" name="Shape 244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49" name="Shape 248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81250" name="Shape 248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7" name="Shape 251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83298" name="Shape 251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5" name="Shape 254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85346" name="Shape 254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Shape 257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87394" name="Shape 258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1" name="Shape 261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89442" name="Shape 261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89" name="Shape 264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91490" name="Shape 264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7" name="Shape 267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93538" name="Shape 267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5" name="Shape 271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95586" name="Shape 271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3" name="Shape 274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97634" name="Shape 274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1" name="Shape 277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199682" name="Shape 277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29" name="Shape 280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01730" name="Shape 281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7" name="Shape 284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03778" name="Shape 284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5" name="Shape 287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05826" name="Shape 287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3" name="Shape 290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07874" name="Shape 290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1" name="Shape 294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09922" name="Shape 294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69" name="Shape 297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11970" name="Shape 297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7" name="Shape 300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14018" name="Shape 300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5" name="Shape 303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16066" name="Shape 304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3" name="Shape 307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18114" name="Shape 307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1" name="Shape 310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20162" name="Shape 310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09" name="Shape 313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22210" name="Shape 313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7" name="Shape 317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24258" name="Shape 317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5" name="Shape 320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26306" name="Shape 320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3" name="Shape 323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28354" name="Shape 323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1" name="Shape 327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30402" name="Shape 327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49" name="Shape 330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32450" name="Shape 330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7" name="Shape 333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34498" name="Shape 333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5" name="Shape 336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36546" name="Shape 336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3" name="Shape 340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38594" name="Shape 340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1" name="Shape 343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40642" name="Shape 343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89" name="Shape 346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42690" name="Shape 346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7" name="Shape 349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44738" name="Shape 350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5" name="Shape 353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46786" name="Shape 353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3" name="Shape 356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48834" name="Shape 356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1" name="Shape 359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50882" name="Shape 359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29" name="Shape 363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52930" name="Shape 363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7" name="Shape 366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54978" name="Shape 366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5" name="Shape 369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57026" name="Shape 369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3" name="Shape 372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59074" name="Shape 373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1" name="Shape 376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61122" name="Shape 376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69" name="Shape 379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63170" name="Shape 379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7" name="Shape 382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65218" name="Shape 382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5" name="Shape 385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67266" name="Shape 386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3" name="Shape 389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69314" name="Shape 389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1" name="Shape 392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71362" name="Shape 392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09" name="Shape 395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73410" name="Shape 395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7" name="Shape 399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75458" name="Shape 399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5" name="Shape 402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77506" name="Shape 402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3" name="Shape 405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79554" name="Shape 406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1" name="Shape 409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81602" name="Shape 409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49" name="Shape 412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83650" name="Shape 412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7" name="Shape 416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85698" name="Shape 416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5" name="Shape 419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87746" name="Shape 419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3" name="Shape 422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89794" name="Shape 422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1" name="Shape 426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91842" name="Shape 426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89" name="Shape 429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93890" name="Shape 429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7" name="Shape 432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95938" name="Shape 432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5" name="Shape 435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297986" name="Shape 436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3" name="Shape 439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00034" name="Shape 439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1" name="Shape 442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02082" name="Shape 442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29" name="Shape 445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04130" name="Shape 445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7" name="Shape 449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06178" name="Shape 449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5" name="Shape 452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08226" name="Shape 452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3" name="Shape 455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10274" name="Shape 455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1" name="Shape 459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12322" name="Shape 459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69" name="Shape 462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14370" name="Shape 462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7" name="Shape 465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16418" name="Shape 465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5" name="Shape 4689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18466" name="Shape 4690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3" name="Shape 4722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20514" name="Shape 4723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1" name="Shape 4755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22562" name="Shape 4756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09" name="Shape 4788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24610" name="Shape 4789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Shape 4821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26658" name="Shape 4822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705" name="Shape 4854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28706" name="Shape 4855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753" name="Shape 4887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30754" name="Shape 4888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1" name="Shape 4920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32802" name="Shape 4921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49" name="Shape 495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34850" name="Shape 4954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897" name="Shape 4986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</p:spPr>
      </p:sp>
      <p:sp>
        <p:nvSpPr>
          <p:cNvPr id="336898" name="Shape 4987"/>
          <p:cNvSpPr txBox="1"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>
              <a:spcBef>
                <a:spcPct val="0"/>
              </a:spcBef>
            </a:pPr>
            <a:endParaRPr lang="pl-PL" sz="1100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Podtytuł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l-PL"/>
              <a:t>Kliknij, aby edytować styl wzorca podtytułu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l-PL"/>
              <a:t>Kliknij, aby edytować styl</a:t>
            </a:r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zawartości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l-PL"/>
              <a:t>Kliknij, aby edytować styl</a:t>
            </a:r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5" name="Symbol zastępczy tekstu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6" name="Symbol zastępczy zawartości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l-PL"/>
              <a:t>Kliknij, aby edytować styl</a:t>
            </a:r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l-PL"/>
              <a:t>Kliknij, aby edytować styl</a:t>
            </a:r>
          </a:p>
        </p:txBody>
      </p:sp>
      <p:sp>
        <p:nvSpPr>
          <p:cNvPr id="3" name="Symbol zastępczy obrazu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l-PL"/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pionowy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Podtytuł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l-PL"/>
              <a:t>Kliknij, aby edytować styl wzorca podtytułu</a:t>
            </a:r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7B5EA4C2-C3E7-48C4-80D4-5922D6EE8339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FBF183C-A97A-402F-AA07-12B5BBBDB4FC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C03D497C-71CF-4C84-8D98-30090F23BD1B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94811B3-26D9-47C4-BBA9-EBD6B9A7506D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l-PL"/>
              <a:t>Kliknij, aby edytować styl</a:t>
            </a:r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B24571F9-B771-4BC3-AF36-8C5307E94915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7FE5D29-E923-4FDF-8AE2-617FDF40B2F6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zawartości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7AD683FD-565D-4992-8808-BD0A22684731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D430D86-D859-425A-9FC2-E9750923265A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l-PL"/>
              <a:t>Kliknij, aby edytować styl</a:t>
            </a:r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5" name="Symbol zastępczy tekstu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6" name="Symbol zastępczy zawartości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7" name="Symbol zastępczy daty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46AC5D4D-4FFE-4D10-A43A-0CFC3986A458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8" name="Symbol zastępczy stopki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9" name="Symbol zastępczy numeru slajdu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3D8B8B9-C612-4AFE-8C16-7C8333AC06BD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daty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B13607F3-84CB-41F1-B56A-E92F235D8B3F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4" name="Symbol zastępczy stopki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E7C7A81-6949-4B1C-89ED-7B0632361BCF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daty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B29FCC2C-0E17-43E9-A119-BD3141B65ECE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3" name="Symbol zastępczy stopki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DF95600-A5EB-4F61-B43C-5202092DB020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l-PL"/>
              <a:t>Kliknij, aby edytować styl</a:t>
            </a:r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B8B7FF5D-EDE3-4CFB-96B2-24F7F8C1C375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32F94A3-F444-4954-8312-8D327D292D3D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l-PL"/>
              <a:t>Kliknij, aby edytować styl</a:t>
            </a:r>
          </a:p>
        </p:txBody>
      </p:sp>
      <p:sp>
        <p:nvSpPr>
          <p:cNvPr id="3" name="Symbol zastępczy obrazu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l-PL"/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8D0186FB-5BB1-495E-AD66-DABE2515D945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CDD25AF-FA8D-4DC8-9CE4-1C5CCFDEE38D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6EF77FF8-5776-4498-8319-B4667120A355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9BE9449-706B-44EA-9AEA-D51EBF9021E2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pionowy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l-PL"/>
              <a:t>Kliknij, aby edytować styl</a:t>
            </a:r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FB661723-6BCD-437E-836B-CCF73B2C14CE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4ABECEB-71FF-490D-804A-67118B41C24C}" type="slidenum">
              <a:rPr lang="pl-PL"/>
              <a:pPr/>
              <a:t>‹#›</a:t>
            </a:fld>
            <a:endParaRPr lang="pl-PL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14" name="Symbol zastępczy tytułu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l-PL" altLang="pl-PL" smtClean="0"/>
              <a:t>Kliknij, aby edytować styl</a:t>
            </a:r>
          </a:p>
        </p:txBody>
      </p:sp>
      <p:sp>
        <p:nvSpPr>
          <p:cNvPr id="397315" name="Symbol zastępczy tekstu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l-PL" altLang="pl-PL" smtClean="0"/>
              <a:t>Kliknij, aby edytować style wzorca tekstu</a:t>
            </a:r>
          </a:p>
          <a:p>
            <a:pPr lvl="1"/>
            <a:r>
              <a:rPr lang="pl-PL" altLang="pl-PL" smtClean="0"/>
              <a:t>Drugi poziom</a:t>
            </a:r>
          </a:p>
          <a:p>
            <a:pPr lvl="2"/>
            <a:r>
              <a:rPr lang="pl-PL" altLang="pl-PL" smtClean="0"/>
              <a:t>Trzeci poziom</a:t>
            </a:r>
          </a:p>
          <a:p>
            <a:pPr lvl="3"/>
            <a:r>
              <a:rPr lang="pl-PL" altLang="pl-PL" smtClean="0"/>
              <a:t>Czwarty poziom</a:t>
            </a:r>
          </a:p>
          <a:p>
            <a:pPr lvl="4"/>
            <a:r>
              <a:rPr lang="pl-PL" altLang="pl-PL" smtClean="0"/>
              <a:t>Piąty poziom</a:t>
            </a:r>
          </a:p>
        </p:txBody>
      </p:sp>
      <p:sp>
        <p:nvSpPr>
          <p:cNvPr id="397316" name="Text Box 4"/>
          <p:cNvSpPr txBox="1">
            <a:spLocks noChangeArrowheads="1"/>
          </p:cNvSpPr>
          <p:nvPr/>
        </p:nvSpPr>
        <p:spPr bwMode="auto">
          <a:xfrm>
            <a:off x="0" y="0"/>
            <a:ext cx="644366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pl-PL" sz="2400">
                <a:solidFill>
                  <a:schemeClr val="bg1"/>
                </a:solidFill>
                <a:sym typeface="Arial" charset="0"/>
              </a:rPr>
              <a:t>Jak Jaś parował skarpetki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pl-P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38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l-PL" smtClean="0"/>
              <a:t>Kliknij, aby edytować styl wzorca tytułu</a:t>
            </a:r>
          </a:p>
        </p:txBody>
      </p:sp>
      <p:sp>
        <p:nvSpPr>
          <p:cNvPr id="40038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</a:p>
        </p:txBody>
      </p:sp>
      <p:sp>
        <p:nvSpPr>
          <p:cNvPr id="40038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fld id="{58498B03-BC62-409A-9456-DA227FF773F4}" type="datetime1">
              <a:rPr lang="pl-PL"/>
              <a:pPr/>
              <a:t>2014-02-05</a:t>
            </a:fld>
            <a:endParaRPr lang="pl-PL"/>
          </a:p>
        </p:txBody>
      </p:sp>
      <p:sp>
        <p:nvSpPr>
          <p:cNvPr id="40038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endParaRPr lang="pl-PL"/>
          </a:p>
        </p:txBody>
      </p:sp>
      <p:sp>
        <p:nvSpPr>
          <p:cNvPr id="40039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fld id="{DCB13ACE-06A8-4622-8ABC-E19C06E6ABC6}" type="slidenum">
              <a:rPr lang="pl-PL"/>
              <a:pPr/>
              <a:t>‹#›</a:t>
            </a:fld>
            <a:endParaRPr lang="pl-PL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l-P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8.xml"/><Relationship Id="rId1" Type="http://schemas.openxmlformats.org/officeDocument/2006/relationships/themeOverride" Target="../theme/themeOverride1.xml"/><Relationship Id="rId4" Type="http://schemas.openxmlformats.org/officeDocument/2006/relationships/image" Target="../media/image3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Podtytuł 2"/>
          <p:cNvSpPr>
            <a:spLocks noGrp="1"/>
          </p:cNvSpPr>
          <p:nvPr>
            <p:ph type="subTitle" idx="4294967295"/>
          </p:nvPr>
        </p:nvSpPr>
        <p:spPr>
          <a:xfrm>
            <a:off x="685800" y="3592513"/>
            <a:ext cx="7772400" cy="952500"/>
          </a:xfrm>
          <a:ln/>
        </p:spPr>
        <p:txBody>
          <a:bodyPr lIns="91425" tIns="91425" rIns="91425" bIns="91425"/>
          <a:lstStyle/>
          <a:p>
            <a:pPr marL="0" indent="-152400" algn="ctr" eaLnBrk="1" hangingPunct="1">
              <a:buClr>
                <a:srgbClr val="666666"/>
              </a:buClr>
              <a:buFont typeface="Arial" charset="0"/>
              <a:buNone/>
            </a:pPr>
            <a:r>
              <a:rPr lang="pl-PL" sz="5800">
                <a:solidFill>
                  <a:srgbClr val="666666"/>
                </a:solidFill>
              </a:rPr>
              <a:t>Andrzej Majkowski</a:t>
            </a:r>
          </a:p>
        </p:txBody>
      </p:sp>
      <p:sp>
        <p:nvSpPr>
          <p:cNvPr id="23554" name="Symbol zastępczy numeru slajdu 3"/>
          <p:cNvSpPr>
            <a:spLocks noGrp="1"/>
          </p:cNvSpPr>
          <p:nvPr>
            <p:ph type="sldNum" sz="quarter" idx="4294967295"/>
          </p:nvPr>
        </p:nvSpPr>
        <p:spPr bwMode="auto">
          <a:xfrm>
            <a:off x="6553200" y="6356350"/>
            <a:ext cx="2133600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eaLnBrk="1" hangingPunct="1"/>
            <a:fld id="{AC9BFAA8-E0A0-4547-A5E7-433FCA44F10F}" type="slidenum">
              <a:rPr lang="pl-PL" sz="2400">
                <a:solidFill>
                  <a:schemeClr val="bg1"/>
                </a:solidFill>
                <a:sym typeface="Arial" charset="0"/>
              </a:rPr>
              <a:pPr eaLnBrk="1" hangingPunct="1"/>
              <a:t>1</a:t>
            </a:fld>
            <a:endParaRPr lang="pl-PL" sz="2400">
              <a:solidFill>
                <a:schemeClr val="bg1"/>
              </a:solidFill>
              <a:sym typeface="Arial" charset="0"/>
            </a:endParaRPr>
          </a:p>
        </p:txBody>
      </p:sp>
      <p:sp>
        <p:nvSpPr>
          <p:cNvPr id="23555" name="Symbol zastępczy stopki 4"/>
          <p:cNvSpPr>
            <a:spLocks noGrp="1"/>
          </p:cNvSpPr>
          <p:nvPr>
            <p:ph type="ftr" sz="quarter" idx="4294967295"/>
          </p:nvPr>
        </p:nvSpPr>
        <p:spPr bwMode="auto">
          <a:xfrm>
            <a:off x="3124200" y="6356350"/>
            <a:ext cx="2895600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pl-PL" sz="2800">
                <a:solidFill>
                  <a:schemeClr val="bg1"/>
                </a:solidFill>
                <a:sym typeface="Arial" charset="0"/>
              </a:rPr>
              <a:t>informatyka +</a:t>
            </a:r>
          </a:p>
        </p:txBody>
      </p:sp>
      <p:pic>
        <p:nvPicPr>
          <p:cNvPr id="23556" name="Obraz 5" descr="OKLADKA_tresci_multimedialne_kodowanie_przetwarzanie_prezentac kopia.jpg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0"/>
            <a:ext cx="9144000" cy="685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4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hape 23"/>
          <p:cNvSpPr>
            <a:spLocks noGrp="1"/>
          </p:cNvSpPr>
          <p:nvPr>
            <p:ph type="ctrTitle" idx="4294967295"/>
          </p:nvPr>
        </p:nvSpPr>
        <p:spPr>
          <a:xfrm>
            <a:off x="1033036" y="1900223"/>
            <a:ext cx="7267848" cy="1181844"/>
          </a:xfrm>
        </p:spPr>
        <p:txBody>
          <a:bodyPr lIns="91425" tIns="91425" rIns="91425" bIns="91425" anchor="b"/>
          <a:lstStyle/>
          <a:p>
            <a:r>
              <a:rPr lang="pl-PL" dirty="0">
                <a:solidFill>
                  <a:schemeClr val="bg1"/>
                </a:solidFill>
              </a:rPr>
              <a:t>Jak Jaś parował skarpetki</a:t>
            </a:r>
          </a:p>
        </p:txBody>
      </p:sp>
      <p:sp>
        <p:nvSpPr>
          <p:cNvPr id="24579" name="Shape 24"/>
          <p:cNvSpPr>
            <a:spLocks noGrp="1"/>
          </p:cNvSpPr>
          <p:nvPr>
            <p:ph type="subTitle" idx="4294967295"/>
          </p:nvPr>
        </p:nvSpPr>
        <p:spPr>
          <a:xfrm>
            <a:off x="1475656" y="2924944"/>
            <a:ext cx="6400800" cy="1008112"/>
          </a:xfrm>
        </p:spPr>
        <p:txBody>
          <a:bodyPr lIns="91425" tIns="91425" rIns="91425" bIns="91425"/>
          <a:lstStyle/>
          <a:p>
            <a:pPr marL="0" indent="0" algn="ctr">
              <a:buFontTx/>
              <a:buNone/>
            </a:pPr>
            <a:endParaRPr lang="pl-PL" sz="1100" dirty="0" smtClean="0">
              <a:solidFill>
                <a:schemeClr val="bg1"/>
              </a:solidFill>
            </a:endParaRPr>
          </a:p>
          <a:p>
            <a:pPr marL="0" indent="0" algn="ctr">
              <a:buFontTx/>
              <a:buNone/>
            </a:pPr>
            <a:r>
              <a:rPr lang="pl-PL" dirty="0" smtClean="0">
                <a:solidFill>
                  <a:schemeClr val="bg1"/>
                </a:solidFill>
              </a:rPr>
              <a:t>O efektywności algorytmów</a:t>
            </a:r>
            <a:endParaRPr lang="pl-PL" dirty="0">
              <a:solidFill>
                <a:schemeClr val="bg1"/>
              </a:solidFill>
            </a:endParaRPr>
          </a:p>
          <a:p>
            <a:pPr marL="0" indent="0" algn="ctr">
              <a:buFontTx/>
              <a:buNone/>
            </a:pPr>
            <a:endParaRPr lang="pl-PL" dirty="0" smtClean="0">
              <a:solidFill>
                <a:schemeClr val="bg1"/>
              </a:solidFill>
            </a:endParaRPr>
          </a:p>
        </p:txBody>
      </p:sp>
      <p:sp>
        <p:nvSpPr>
          <p:cNvPr id="24580" name="Shape 25"/>
          <p:cNvSpPr>
            <a:spLocks/>
          </p:cNvSpPr>
          <p:nvPr/>
        </p:nvSpPr>
        <p:spPr bwMode="auto">
          <a:xfrm>
            <a:off x="294482" y="476672"/>
            <a:ext cx="1468437" cy="18192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tx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81" name="Shape 26"/>
          <p:cNvSpPr>
            <a:spLocks/>
          </p:cNvSpPr>
          <p:nvPr/>
        </p:nvSpPr>
        <p:spPr bwMode="auto">
          <a:xfrm>
            <a:off x="179512" y="1016184"/>
            <a:ext cx="1468438" cy="18208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tx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Shape 32"/>
          <p:cNvSpPr>
            <a:spLocks noGrp="1"/>
          </p:cNvSpPr>
          <p:nvPr>
            <p:ph type="body" idx="4294967295"/>
          </p:nvPr>
        </p:nvSpPr>
        <p:spPr>
          <a:xfrm>
            <a:off x="457200" y="1600200"/>
            <a:ext cx="8435975" cy="4967288"/>
          </a:xfrm>
        </p:spPr>
        <p:txBody>
          <a:bodyPr lIns="91425" tIns="91425" rIns="91425" bIns="91425"/>
          <a:lstStyle/>
          <a:p>
            <a:pPr marL="0" indent="0">
              <a:spcBef>
                <a:spcPts val="1200"/>
              </a:spcBef>
              <a:buFont typeface="Arial" charset="0"/>
              <a:buNone/>
            </a:pPr>
            <a:r>
              <a:rPr lang="pl-PL" b="1" dirty="0"/>
              <a:t>Jaś miał 14 par skarpet. </a:t>
            </a:r>
            <a:r>
              <a:rPr lang="pl-PL" dirty="0"/>
              <a:t/>
            </a:r>
            <a:br>
              <a:rPr lang="pl-PL" dirty="0"/>
            </a:br>
            <a:r>
              <a:rPr lang="pl-PL" dirty="0"/>
              <a:t>Każda była w trochę innym kolorze.</a:t>
            </a:r>
          </a:p>
          <a:p>
            <a:pPr marL="0" indent="0">
              <a:spcBef>
                <a:spcPts val="1200"/>
              </a:spcBef>
              <a:buFont typeface="Arial" charset="0"/>
              <a:buNone/>
            </a:pPr>
            <a:r>
              <a:rPr lang="pl-PL" dirty="0"/>
              <a:t>Jaś często zwlekał z praniem skarpetek do momentu, aż wszystkie były brudne.</a:t>
            </a:r>
          </a:p>
          <a:p>
            <a:pPr marL="0" indent="0">
              <a:spcBef>
                <a:spcPts val="1200"/>
              </a:spcBef>
              <a:buFont typeface="Arial" charset="0"/>
              <a:buNone/>
            </a:pPr>
            <a:r>
              <a:rPr lang="pl-PL" dirty="0"/>
              <a:t>Po ich wypraniu stawał </a:t>
            </a:r>
            <a:br>
              <a:rPr lang="pl-PL" dirty="0"/>
            </a:br>
            <a:r>
              <a:rPr lang="pl-PL" dirty="0"/>
              <a:t>przed niełatwym zadaniem </a:t>
            </a:r>
            <a:br>
              <a:rPr lang="pl-PL" dirty="0"/>
            </a:br>
            <a:r>
              <a:rPr lang="pl-PL" dirty="0"/>
              <a:t>połączenia skarpet w pary.</a:t>
            </a:r>
          </a:p>
          <a:p>
            <a:pPr marL="0" indent="0">
              <a:spcBef>
                <a:spcPts val="1200"/>
              </a:spcBef>
              <a:buFont typeface="Arial" charset="0"/>
              <a:buNone/>
            </a:pPr>
            <a:r>
              <a:rPr lang="pl-PL" dirty="0"/>
              <a:t>Jaka była jego metoda (algorytm)?</a:t>
            </a:r>
          </a:p>
        </p:txBody>
      </p:sp>
      <p:sp>
        <p:nvSpPr>
          <p:cNvPr id="26626" name="Shape 62"/>
          <p:cNvSpPr>
            <a:spLocks/>
          </p:cNvSpPr>
          <p:nvPr/>
        </p:nvSpPr>
        <p:spPr bwMode="auto">
          <a:xfrm>
            <a:off x="7308850" y="450850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tx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7" name="Shape 63"/>
          <p:cNvSpPr>
            <a:spLocks/>
          </p:cNvSpPr>
          <p:nvPr/>
        </p:nvSpPr>
        <p:spPr bwMode="auto">
          <a:xfrm>
            <a:off x="6372225" y="188913"/>
            <a:ext cx="1468438" cy="18192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tx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8" name="Shape 64"/>
          <p:cNvSpPr>
            <a:spLocks/>
          </p:cNvSpPr>
          <p:nvPr/>
        </p:nvSpPr>
        <p:spPr bwMode="auto">
          <a:xfrm>
            <a:off x="7524750" y="2349500"/>
            <a:ext cx="1468438" cy="18192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tx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Shape 37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" name="Shape 38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5" name="Shape 39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6" name="Shape 40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7" name="Shape 41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8" name="Shape 42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9" name="Shape 43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0" name="Shape 44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1" name="Shape 45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2" name="Shape 46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3" name="Shape 47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4" name="Shape 48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5" name="Shape 49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6" name="Shape 50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7" name="Shape 51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8" name="Shape 52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89" name="Shape 53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0" name="Shape 54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1" name="Shape 55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2" name="Shape 56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3" name="Shape 57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4" name="Shape 58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5" name="Shape 59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6" name="Shape 60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7" name="Shape 61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8" name="Shape 62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99" name="Shape 63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700" name="Shape 64"/>
          <p:cNvSpPr>
            <a:spLocks/>
          </p:cNvSpPr>
          <p:nvPr/>
        </p:nvSpPr>
        <p:spPr bwMode="auto">
          <a:xfrm>
            <a:off x="1028700" y="919163"/>
            <a:ext cx="1468438" cy="18208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701" name="Shape 65"/>
          <p:cNvSpPr txBox="1">
            <a:spLocks noChangeArrowheads="1"/>
          </p:cNvSpPr>
          <p:nvPr/>
        </p:nvSpPr>
        <p:spPr bwMode="auto">
          <a:xfrm>
            <a:off x="454025" y="2843213"/>
            <a:ext cx="8201025" cy="34655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eaLnBrk="1" hangingPunct="1"/>
            <a:r>
              <a:rPr lang="pl-PL" sz="3000">
                <a:solidFill>
                  <a:srgbClr val="000000"/>
                </a:solidFill>
                <a:sym typeface="Arial" charset="0"/>
              </a:rPr>
              <a:t>Zakładamy, że </a:t>
            </a:r>
            <a:r>
              <a:rPr lang="pl-PL" sz="3000" b="1">
                <a:solidFill>
                  <a:srgbClr val="000000"/>
                </a:solidFill>
                <a:sym typeface="Arial" charset="0"/>
              </a:rPr>
              <a:t>najbardziej kosztowną </a:t>
            </a:r>
            <a:r>
              <a:rPr lang="pl-PL" sz="3000">
                <a:solidFill>
                  <a:srgbClr val="000000"/>
                </a:solidFill>
                <a:sym typeface="Arial" charset="0"/>
              </a:rPr>
              <a:t>(czasochłonną, męczącą, itp.) </a:t>
            </a:r>
            <a:r>
              <a:rPr lang="pl-PL" sz="3000" b="1">
                <a:solidFill>
                  <a:srgbClr val="000000"/>
                </a:solidFill>
                <a:sym typeface="Arial" charset="0"/>
              </a:rPr>
              <a:t>czynnością </a:t>
            </a:r>
            <a:br>
              <a:rPr lang="pl-PL" sz="3000" b="1">
                <a:solidFill>
                  <a:srgbClr val="000000"/>
                </a:solidFill>
                <a:sym typeface="Arial" charset="0"/>
              </a:rPr>
            </a:br>
            <a:r>
              <a:rPr lang="pl-PL" sz="3000" b="1">
                <a:solidFill>
                  <a:srgbClr val="000000"/>
                </a:solidFill>
                <a:sym typeface="Arial" charset="0"/>
              </a:rPr>
              <a:t>jest wyciaganie kolejnej skarpety </a:t>
            </a:r>
            <a:r>
              <a:rPr lang="pl-PL" sz="3000">
                <a:solidFill>
                  <a:srgbClr val="000000"/>
                </a:solidFill>
                <a:sym typeface="Arial" charset="0"/>
              </a:rPr>
              <a:t>z kosza.</a:t>
            </a:r>
          </a:p>
          <a:p>
            <a:pPr eaLnBrk="1" hangingPunct="1">
              <a:spcBef>
                <a:spcPts val="1200"/>
              </a:spcBef>
            </a:pPr>
            <a:r>
              <a:rPr lang="pl-PL" sz="3000">
                <a:solidFill>
                  <a:srgbClr val="000000"/>
                </a:solidFill>
                <a:sym typeface="Arial" charset="0"/>
              </a:rPr>
              <a:t>Będziemy zliczać, jak liczba skarpet wyciągana z kosza ma się do całkowitej liczby skarpet!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Shape 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" name="Shape 7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3" name="Shape 7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4" name="Shape 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5" name="Shape 7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6" name="Shape 7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7" name="Shape 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8" name="Shape 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9" name="Shape 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0" name="Shape 7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1" name="Shape 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2" name="Shape 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3" name="Shape 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4" name="Shape 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5" name="Shape 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6" name="Shape 8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7" name="Shape 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8" name="Shape 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39" name="Shape 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0" name="Shape 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1" name="Shape 9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2" name="Shape 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3" name="Shape 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4" name="Shape 9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5" name="Shape 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6" name="Shape 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7" name="Shape 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8" name="Shape 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49" name="Shape 98"/>
          <p:cNvSpPr txBox="1">
            <a:spLocks noChangeArrowheads="1"/>
          </p:cNvSpPr>
          <p:nvPr/>
        </p:nvSpPr>
        <p:spPr bwMode="auto">
          <a:xfrm>
            <a:off x="3929063" y="919163"/>
            <a:ext cx="3379787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Algorytm</a:t>
            </a:r>
            <a:br>
              <a:rPr lang="pl-PL" sz="4800">
                <a:solidFill>
                  <a:srgbClr val="000000"/>
                </a:solidFill>
                <a:sym typeface="Arial" charset="0"/>
              </a:rPr>
            </a:br>
            <a:r>
              <a:rPr lang="pl-PL" sz="4800">
                <a:solidFill>
                  <a:srgbClr val="000000"/>
                </a:solidFill>
                <a:sym typeface="Arial" charset="0"/>
              </a:rPr>
              <a:t>„naiwny”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Shape 103"/>
          <p:cNvSpPr>
            <a:spLocks/>
          </p:cNvSpPr>
          <p:nvPr/>
        </p:nvSpPr>
        <p:spPr bwMode="auto">
          <a:xfrm>
            <a:off x="4926013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" name="Shape 104"/>
          <p:cNvSpPr txBox="1">
            <a:spLocks noChangeArrowheads="1"/>
          </p:cNvSpPr>
          <p:nvPr/>
        </p:nvSpPr>
        <p:spPr bwMode="auto">
          <a:xfrm>
            <a:off x="579438" y="3687763"/>
            <a:ext cx="8316912" cy="2998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Wyciągamy pierwszą skarpetę z kosza.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Shape 1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18" name="Shape 1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19" name="Shape 1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0" name="Shape 11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1" name="Shape 11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2" name="Shape 1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3" name="Shape 1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4" name="Shape 1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5" name="Shape 1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6" name="Shape 1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7" name="Shape 1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8" name="Shape 1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29" name="Shape 12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0" name="Shape 1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1" name="Shape 12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2" name="Shape 12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3" name="Shape 1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4" name="Shape 1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5" name="Shape 1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6" name="Shape 1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7" name="Shape 1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8" name="Shape 1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39" name="Shape 1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40" name="Shape 13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41" name="Shape 1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42" name="Shape 1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43" name="Shape 1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44" name="Shape 136"/>
          <p:cNvSpPr>
            <a:spLocks/>
          </p:cNvSpPr>
          <p:nvPr/>
        </p:nvSpPr>
        <p:spPr bwMode="auto">
          <a:xfrm>
            <a:off x="4926013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4845" name="Shape 13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</a:t>
            </a:r>
          </a:p>
        </p:txBody>
      </p:sp>
      <p:sp>
        <p:nvSpPr>
          <p:cNvPr id="34846" name="Shape 138"/>
          <p:cNvSpPr txBox="1">
            <a:spLocks noChangeArrowheads="1"/>
          </p:cNvSpPr>
          <p:nvPr/>
        </p:nvSpPr>
        <p:spPr bwMode="auto">
          <a:xfrm>
            <a:off x="579438" y="3687763"/>
            <a:ext cx="8228012" cy="2998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Porównujemy ją z kolejną!</a:t>
            </a:r>
            <a:br>
              <a:rPr lang="pl-PL" sz="3500">
                <a:solidFill>
                  <a:srgbClr val="000000"/>
                </a:solidFill>
                <a:sym typeface="Arial" charset="0"/>
              </a:rPr>
            </a:br>
            <a:r>
              <a:rPr lang="pl-PL" sz="3500">
                <a:solidFill>
                  <a:srgbClr val="000000"/>
                </a:solidFill>
                <a:sym typeface="Arial" charset="0"/>
              </a:rPr>
              <a:t>Jeśli nie są takie same, to odkładamy tę drugą na spód (w miarę możliwości). 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Shape 1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66" name="Shape 1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67" name="Shape 1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68" name="Shape 14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69" name="Shape 14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0" name="Shape 14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1" name="Shape 14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2" name="Shape 1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3" name="Shape 1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4" name="Shape 1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5" name="Shape 15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6" name="Shape 1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7" name="Shape 1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8" name="Shape 1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79" name="Shape 1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0" name="Shape 15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1" name="Shape 15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2" name="Shape 1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3" name="Shape 1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4" name="Shape 1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5" name="Shape 1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6" name="Shape 1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7" name="Shape 1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8" name="Shape 1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89" name="Shape 1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90" name="Shape 1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91" name="Shape 1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92" name="Shape 170"/>
          <p:cNvSpPr>
            <a:spLocks/>
          </p:cNvSpPr>
          <p:nvPr/>
        </p:nvSpPr>
        <p:spPr bwMode="auto">
          <a:xfrm>
            <a:off x="4926013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6893" name="Shape 17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</a:t>
            </a:r>
          </a:p>
        </p:txBody>
      </p:sp>
      <p:sp>
        <p:nvSpPr>
          <p:cNvPr id="36894" name="Shape 172"/>
          <p:cNvSpPr txBox="1">
            <a:spLocks noChangeArrowheads="1"/>
          </p:cNvSpPr>
          <p:nvPr/>
        </p:nvSpPr>
        <p:spPr bwMode="auto">
          <a:xfrm>
            <a:off x="579438" y="3687763"/>
            <a:ext cx="8228012" cy="2998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Porównujemy ją z kolejną!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Shape 1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14" name="Shape 1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15" name="Shape 1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16" name="Shape 18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17" name="Shape 18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18" name="Shape 1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19" name="Shape 18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0" name="Shape 1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1" name="Shape 1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2" name="Shape 1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3" name="Shape 1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4" name="Shape 1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5" name="Shape 1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6" name="Shape 1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7" name="Shape 19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8" name="Shape 1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29" name="Shape 19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0" name="Shape 19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1" name="Shape 1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2" name="Shape 1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3" name="Shape 1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4" name="Shape 1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5" name="Shape 1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6" name="Shape 2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7" name="Shape 2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8" name="Shape 20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39" name="Shape 2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40" name="Shape 204"/>
          <p:cNvSpPr>
            <a:spLocks/>
          </p:cNvSpPr>
          <p:nvPr/>
        </p:nvSpPr>
        <p:spPr bwMode="auto">
          <a:xfrm>
            <a:off x="4926013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8941" name="Shape 20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</a:t>
            </a:r>
          </a:p>
        </p:txBody>
      </p:sp>
      <p:sp>
        <p:nvSpPr>
          <p:cNvPr id="38942" name="Shape 206"/>
          <p:cNvSpPr txBox="1">
            <a:spLocks noChangeArrowheads="1"/>
          </p:cNvSpPr>
          <p:nvPr/>
        </p:nvSpPr>
        <p:spPr bwMode="auto">
          <a:xfrm>
            <a:off x="579438" y="3687763"/>
            <a:ext cx="8228012" cy="2998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Porównujemy ją z jeszcze kolejną!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Shape 2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62" name="Shape 2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63" name="Shape 2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64" name="Shape 2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65" name="Shape 21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66" name="Shape 21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67" name="Shape 21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68" name="Shape 2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69" name="Shape 2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0" name="Shape 2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1" name="Shape 2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2" name="Shape 2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3" name="Shape 2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4" name="Shape 2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5" name="Shape 22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6" name="Shape 2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7" name="Shape 2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8" name="Shape 22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79" name="Shape 2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0" name="Shape 2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1" name="Shape 2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2" name="Shape 2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3" name="Shape 2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4" name="Shape 2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5" name="Shape 2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6" name="Shape 23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7" name="Shape 23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8" name="Shape 23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0989" name="Shape 239"/>
          <p:cNvSpPr txBox="1">
            <a:spLocks noChangeArrowheads="1"/>
          </p:cNvSpPr>
          <p:nvPr/>
        </p:nvSpPr>
        <p:spPr bwMode="auto">
          <a:xfrm>
            <a:off x="2066925" y="3579813"/>
            <a:ext cx="6819900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Jeśli skarpety pasują do pary, parujemy je i powtarzamy procedurę z kolejną skarpetą.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Shape 2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0" name="Shape 2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1" name="Shape 2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2" name="Shape 24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3" name="Shape 24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4" name="Shape 24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5" name="Shape 25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6" name="Shape 25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7" name="Shape 2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8" name="Shape 2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19" name="Shape 2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0" name="Shape 25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1" name="Shape 2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2" name="Shape 2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3" name="Shape 25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4" name="Shape 2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5" name="Shape 26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6" name="Shape 2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7" name="Shape 2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8" name="Shape 2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29" name="Shape 2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30" name="Shape 2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31" name="Shape 26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32" name="Shape 2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33" name="Shape 2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34" name="Shape 269"/>
          <p:cNvSpPr>
            <a:spLocks/>
          </p:cNvSpPr>
          <p:nvPr/>
        </p:nvSpPr>
        <p:spPr bwMode="auto">
          <a:xfrm>
            <a:off x="5462588" y="576263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35" name="Shape 27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36" name="Shape 27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3037" name="Shape 272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Shape 2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58" name="Shape 2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59" name="Shape 2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0" name="Shape 2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1" name="Shape 28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2" name="Shape 2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3" name="Shape 28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4" name="Shape 2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5" name="Shape 28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6" name="Shape 2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7" name="Shape 2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8" name="Shape 2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69" name="Shape 28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0" name="Shape 2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1" name="Shape 2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2" name="Shape 2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3" name="Shape 2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4" name="Shape 29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5" name="Shape 2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6" name="Shape 2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7" name="Shape 2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8" name="Shape 2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79" name="Shape 2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80" name="Shape 30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81" name="Shape 3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82" name="Shape 302"/>
          <p:cNvSpPr>
            <a:spLocks/>
          </p:cNvSpPr>
          <p:nvPr/>
        </p:nvSpPr>
        <p:spPr bwMode="auto">
          <a:xfrm>
            <a:off x="5462588" y="576263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83" name="Shape 30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84" name="Shape 30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5085" name="Shape 30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Shape 3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06" name="Shape 3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07" name="Shape 3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08" name="Shape 3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09" name="Shape 3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0" name="Shape 31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1" name="Shape 31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2" name="Shape 31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3" name="Shape 3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4" name="Shape 31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5" name="Shape 3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6" name="Shape 3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7" name="Shape 3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8" name="Shape 32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19" name="Shape 3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0" name="Shape 3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1" name="Shape 32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2" name="Shape 3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3" name="Shape 32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4" name="Shape 3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5" name="Shape 3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6" name="Shape 3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7" name="Shape 3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8" name="Shape 3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29" name="Shape 33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30" name="Shape 335"/>
          <p:cNvSpPr>
            <a:spLocks/>
          </p:cNvSpPr>
          <p:nvPr/>
        </p:nvSpPr>
        <p:spPr bwMode="auto">
          <a:xfrm>
            <a:off x="5462588" y="576263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31" name="Shape 33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32" name="Shape 33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7133" name="Shape 338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Shape 34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54" name="Shape 3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55" name="Shape 3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56" name="Shape 3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57" name="Shape 3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58" name="Shape 3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59" name="Shape 34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0" name="Shape 35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1" name="Shape 35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2" name="Shape 35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3" name="Shape 35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4" name="Shape 3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5" name="Shape 3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6" name="Shape 3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7" name="Shape 35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8" name="Shape 3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69" name="Shape 3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0" name="Shape 36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1" name="Shape 3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2" name="Shape 36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3" name="Shape 3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4" name="Shape 3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5" name="Shape 3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6" name="Shape 3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7" name="Shape 3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8" name="Shape 368"/>
          <p:cNvSpPr>
            <a:spLocks/>
          </p:cNvSpPr>
          <p:nvPr/>
        </p:nvSpPr>
        <p:spPr bwMode="auto">
          <a:xfrm>
            <a:off x="5462588" y="576263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79" name="Shape 36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80" name="Shape 37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49181" name="Shape 37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Shape 3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02" name="Shape 37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03" name="Shape 3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04" name="Shape 3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05" name="Shape 3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06" name="Shape 3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07" name="Shape 3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08" name="Shape 38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09" name="Shape 3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0" name="Shape 38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1" name="Shape 38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2" name="Shape 38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3" name="Shape 3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4" name="Shape 3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5" name="Shape 3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6" name="Shape 39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7" name="Shape 3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8" name="Shape 3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19" name="Shape 39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0" name="Shape 3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1" name="Shape 39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2" name="Shape 3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3" name="Shape 3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4" name="Shape 3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5" name="Shape 4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6" name="Shape 401"/>
          <p:cNvSpPr>
            <a:spLocks/>
          </p:cNvSpPr>
          <p:nvPr/>
        </p:nvSpPr>
        <p:spPr bwMode="auto">
          <a:xfrm>
            <a:off x="5462588" y="576263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7" name="Shape 40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8" name="Shape 40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1229" name="Shape 40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Shape 4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0" name="Shape 4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1" name="Shape 4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2" name="Shape 4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3" name="Shape 4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4" name="Shape 4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5" name="Shape 4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6" name="Shape 4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7" name="Shape 41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8" name="Shape 4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59" name="Shape 41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0" name="Shape 42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1" name="Shape 42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2" name="Shape 4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3" name="Shape 4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4" name="Shape 4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5" name="Shape 42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6" name="Shape 4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7" name="Shape 4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8" name="Shape 42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69" name="Shape 4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70" name="Shape 4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71" name="Shape 4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72" name="Shape 4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73" name="Shape 4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74" name="Shape 434"/>
          <p:cNvSpPr>
            <a:spLocks/>
          </p:cNvSpPr>
          <p:nvPr/>
        </p:nvSpPr>
        <p:spPr bwMode="auto">
          <a:xfrm>
            <a:off x="5462588" y="576263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75" name="Shape 43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76" name="Shape 43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3277" name="Shape 43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Shape 4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298" name="Shape 4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299" name="Shape 4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0" name="Shape 4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1" name="Shape 4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2" name="Shape 4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3" name="Shape 4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4" name="Shape 4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5" name="Shape 4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6" name="Shape 45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7" name="Shape 45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8" name="Shape 45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09" name="Shape 45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0" name="Shape 45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1" name="Shape 4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2" name="Shape 4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3" name="Shape 4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4" name="Shape 45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5" name="Shape 4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6" name="Shape 4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7" name="Shape 46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8" name="Shape 4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19" name="Shape 4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20" name="Shape 4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21" name="Shape 4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22" name="Shape 467"/>
          <p:cNvSpPr>
            <a:spLocks/>
          </p:cNvSpPr>
          <p:nvPr/>
        </p:nvSpPr>
        <p:spPr bwMode="auto">
          <a:xfrm>
            <a:off x="5462588" y="576263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23" name="Shape 46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24" name="Shape 46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5325" name="Shape 47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Shape 4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46" name="Shape 4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47" name="Shape 4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48" name="Shape 4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49" name="Shape 4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0" name="Shape 4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1" name="Shape 4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2" name="Shape 4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3" name="Shape 4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4" name="Shape 4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5" name="Shape 48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6" name="Shape 48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7" name="Shape 48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8" name="Shape 4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59" name="Shape 4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0" name="Shape 4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1" name="Shape 4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2" name="Shape 4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3" name="Shape 4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4" name="Shape 4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5" name="Shape 4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6" name="Shape 4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7" name="Shape 4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8" name="Shape 4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69" name="Shape 49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70" name="Shape 50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71" name="Shape 50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7372" name="Shape 50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Shape 5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394" name="Shape 5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395" name="Shape 5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396" name="Shape 5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397" name="Shape 5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398" name="Shape 5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399" name="Shape 5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0" name="Shape 5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1" name="Shape 5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2" name="Shape 51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3" name="Shape 51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4" name="Shape 5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5" name="Shape 51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6" name="Shape 52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7" name="Shape 5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8" name="Shape 5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09" name="Shape 5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0" name="Shape 52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1" name="Shape 5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2" name="Shape 5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3" name="Shape 5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4" name="Shape 5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5" name="Shape 5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6" name="Shape 530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7" name="Shape 53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8" name="Shape 53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19" name="Shape 53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20" name="Shape 53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59421" name="Shape 53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Shape 5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42" name="Shape 5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43" name="Shape 5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44" name="Shape 5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45" name="Shape 5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46" name="Shape 5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47" name="Shape 5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48" name="Shape 5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49" name="Shape 5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0" name="Shape 5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1" name="Shape 55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2" name="Shape 55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3" name="Shape 55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4" name="Shape 55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5" name="Shape 55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6" name="Shape 5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7" name="Shape 5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8" name="Shape 5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59" name="Shape 55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0" name="Shape 5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1" name="Shape 5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2" name="Shape 5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3" name="Shape 5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4" name="Shape 563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5" name="Shape 56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6" name="Shape 56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7" name="Shape 56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8" name="Shape 56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1469" name="Shape 568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Shape 5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0" name="Shape 57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1" name="Shape 5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2" name="Shape 5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3" name="Shape 5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4" name="Shape 5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5" name="Shape 5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6" name="Shape 5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7" name="Shape 5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8" name="Shape 5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499" name="Shape 5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0" name="Shape 5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1" name="Shape 58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2" name="Shape 58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3" name="Shape 58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4" name="Shape 5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5" name="Shape 5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6" name="Shape 5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7" name="Shape 5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8" name="Shape 5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09" name="Shape 5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10" name="Shape 5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11" name="Shape 5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12" name="Shape 596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13" name="Shape 59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14" name="Shape 59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15" name="Shape 59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16" name="Shape 60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3517" name="Shape 60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Shape 6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38" name="Shape 6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39" name="Shape 60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0" name="Shape 6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1" name="Shape 6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2" name="Shape 6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3" name="Shape 61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4" name="Shape 6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5" name="Shape 6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6" name="Shape 6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7" name="Shape 6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8" name="Shape 6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49" name="Shape 6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0" name="Shape 61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1" name="Shape 62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2" name="Shape 62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3" name="Shape 6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4" name="Shape 6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5" name="Shape 6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6" name="Shape 6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7" name="Shape 62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8" name="Shape 6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59" name="Shape 6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60" name="Shape 629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61" name="Shape 63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62" name="Shape 63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63" name="Shape 63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64" name="Shape 63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5565" name="Shape 63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Shape 6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86" name="Shape 6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87" name="Shape 6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88" name="Shape 64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89" name="Shape 6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0" name="Shape 6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1" name="Shape 6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2" name="Shape 64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3" name="Shape 6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4" name="Shape 6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5" name="Shape 6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6" name="Shape 6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7" name="Shape 6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8" name="Shape 65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599" name="Shape 65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0" name="Shape 65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1" name="Shape 65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2" name="Shape 6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3" name="Shape 6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4" name="Shape 6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5" name="Shape 6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6" name="Shape 66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7" name="Shape 6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8" name="Shape 662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09" name="Shape 66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10" name="Shape 66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11" name="Shape 66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12" name="Shape 66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7613" name="Shape 66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Shape 6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34" name="Shape 6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35" name="Shape 67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36" name="Shape 6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37" name="Shape 6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38" name="Shape 6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39" name="Shape 6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0" name="Shape 6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1" name="Shape 68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2" name="Shape 6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3" name="Shape 6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4" name="Shape 6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5" name="Shape 6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6" name="Shape 6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7" name="Shape 68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8" name="Shape 68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49" name="Shape 6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0" name="Shape 68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1" name="Shape 69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2" name="Shape 6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3" name="Shape 6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4" name="Shape 6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5" name="Shape 69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6" name="Shape 695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7" name="Shape 69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8" name="Shape 69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59" name="Shape 69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60" name="Shape 69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69661" name="Shape 70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Shape 7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82" name="Shape 7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83" name="Shape 7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84" name="Shape 70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85" name="Shape 7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86" name="Shape 7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87" name="Shape 7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88" name="Shape 7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89" name="Shape 7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0" name="Shape 7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1" name="Shape 7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2" name="Shape 7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3" name="Shape 7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4" name="Shape 7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5" name="Shape 7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6" name="Shape 72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7" name="Shape 72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8" name="Shape 7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699" name="Shape 72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0" name="Shape 72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1" name="Shape 7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2" name="Shape 7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3" name="Shape 7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4" name="Shape 728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5" name="Shape 72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6" name="Shape 73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7" name="Shape 73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8" name="Shape 73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1709" name="Shape 73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Shape 7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0" name="Shape 73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1" name="Shape 7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2" name="Shape 7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3" name="Shape 74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4" name="Shape 7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5" name="Shape 7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6" name="Shape 7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7" name="Shape 7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8" name="Shape 7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39" name="Shape 74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0" name="Shape 7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1" name="Shape 7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2" name="Shape 7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3" name="Shape 7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4" name="Shape 7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5" name="Shape 75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6" name="Shape 75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7" name="Shape 7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8" name="Shape 75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49" name="Shape 75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50" name="Shape 7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51" name="Shape 7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52" name="Shape 761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53" name="Shape 76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54" name="Shape 76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55" name="Shape 76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56" name="Shape 76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3757" name="Shape 76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Shape 7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78" name="Shape 7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79" name="Shape 7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0" name="Shape 7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1" name="Shape 7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2" name="Shape 7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3" name="Shape 7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4" name="Shape 7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5" name="Shape 7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6" name="Shape 7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7" name="Shape 7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8" name="Shape 7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89" name="Shape 7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0" name="Shape 7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1" name="Shape 7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2" name="Shape 7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3" name="Shape 7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4" name="Shape 7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5" name="Shape 78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6" name="Shape 79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7" name="Shape 79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8" name="Shape 7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799" name="Shape 7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800" name="Shape 794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801" name="Shape 79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802" name="Shape 79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803" name="Shape 79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804" name="Shape 79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5805" name="Shape 79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Shape 8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26" name="Shape 8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27" name="Shape 8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28" name="Shape 80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29" name="Shape 8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0" name="Shape 8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1" name="Shape 8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2" name="Shape 8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3" name="Shape 81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4" name="Shape 8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5" name="Shape 8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6" name="Shape 8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7" name="Shape 81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8" name="Shape 8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39" name="Shape 8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0" name="Shape 8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1" name="Shape 8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2" name="Shape 8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3" name="Shape 8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4" name="Shape 82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5" name="Shape 82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6" name="Shape 82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7" name="Shape 82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8" name="Shape 827"/>
          <p:cNvSpPr>
            <a:spLocks/>
          </p:cNvSpPr>
          <p:nvPr/>
        </p:nvSpPr>
        <p:spPr bwMode="auto">
          <a:xfrm>
            <a:off x="555942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49" name="Shape 828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50" name="Shape 829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51" name="Shape 83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52" name="Shape 83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7853" name="Shape 832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Shape 8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74" name="Shape 8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75" name="Shape 8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76" name="Shape 8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77" name="Shape 8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78" name="Shape 8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79" name="Shape 84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0" name="Shape 8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1" name="Shape 8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2" name="Shape 8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3" name="Shape 8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4" name="Shape 8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5" name="Shape 84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6" name="Shape 8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7" name="Shape 8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8" name="Shape 8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89" name="Shape 8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0" name="Shape 8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1" name="Shape 85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2" name="Shape 8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3" name="Shape 85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4" name="Shape 85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5" name="Shape 859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6" name="Shape 860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7" name="Shape 86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8" name="Shape 86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899" name="Shape 86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79900" name="Shape 86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Shape 8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22" name="Shape 8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23" name="Shape 8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24" name="Shape 87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25" name="Shape 8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26" name="Shape 8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27" name="Shape 87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28" name="Shape 8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29" name="Shape 87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0" name="Shape 8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1" name="Shape 8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2" name="Shape 8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3" name="Shape 88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4" name="Shape 8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5" name="Shape 8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6" name="Shape 8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7" name="Shape 8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8" name="Shape 8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39" name="Shape 88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0" name="Shape 8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1" name="Shape 88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2" name="Shape 890"/>
          <p:cNvSpPr>
            <a:spLocks/>
          </p:cNvSpPr>
          <p:nvPr/>
        </p:nvSpPr>
        <p:spPr bwMode="auto">
          <a:xfrm>
            <a:off x="521970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3" name="Shape 89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4" name="Shape 89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5" name="Shape 89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6" name="Shape 89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7" name="Shape 89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8" name="Shape 89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1949" name="Shape 89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Shape 90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0" name="Shape 9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1" name="Shape 9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2" name="Shape 9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3" name="Shape 9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4" name="Shape 9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5" name="Shape 9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6" name="Shape 90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7" name="Shape 9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8" name="Shape 9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79" name="Shape 9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0" name="Shape 9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1" name="Shape 9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2" name="Shape 91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3" name="Shape 9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4" name="Shape 9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5" name="Shape 9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6" name="Shape 9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7" name="Shape 9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8" name="Shape 92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89" name="Shape 9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90" name="Shape 923"/>
          <p:cNvSpPr>
            <a:spLocks/>
          </p:cNvSpPr>
          <p:nvPr/>
        </p:nvSpPr>
        <p:spPr bwMode="auto">
          <a:xfrm>
            <a:off x="521970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91" name="Shape 92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92" name="Shape 92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93" name="Shape 92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94" name="Shape 92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95" name="Shape 92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96" name="Shape 92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3997" name="Shape 93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Shape 93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18" name="Shape 93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19" name="Shape 9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0" name="Shape 9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1" name="Shape 9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2" name="Shape 9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3" name="Shape 9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4" name="Shape 9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5" name="Shape 94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6" name="Shape 9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7" name="Shape 9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8" name="Shape 9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29" name="Shape 9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0" name="Shape 9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1" name="Shape 94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2" name="Shape 9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3" name="Shape 9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4" name="Shape 9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5" name="Shape 9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6" name="Shape 9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7" name="Shape 95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8" name="Shape 956"/>
          <p:cNvSpPr>
            <a:spLocks/>
          </p:cNvSpPr>
          <p:nvPr/>
        </p:nvSpPr>
        <p:spPr bwMode="auto">
          <a:xfrm>
            <a:off x="521970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39" name="Shape 95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40" name="Shape 95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41" name="Shape 95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42" name="Shape 96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43" name="Shape 96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44" name="Shape 96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6045" name="Shape 96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Shape 96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66" name="Shape 96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67" name="Shape 9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68" name="Shape 9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69" name="Shape 9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0" name="Shape 9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1" name="Shape 9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2" name="Shape 9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3" name="Shape 9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4" name="Shape 9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5" name="Shape 9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6" name="Shape 9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7" name="Shape 9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8" name="Shape 9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79" name="Shape 9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0" name="Shape 9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1" name="Shape 9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2" name="Shape 9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3" name="Shape 9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4" name="Shape 9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5" name="Shape 98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6" name="Shape 98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7" name="Shape 99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8" name="Shape 99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89" name="Shape 99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90" name="Shape 99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91" name="Shape 99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88092" name="Shape 99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Shape 100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14" name="Shape 100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15" name="Shape 10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16" name="Shape 10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17" name="Shape 10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18" name="Shape 10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19" name="Shape 10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0" name="Shape 10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1" name="Shape 100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2" name="Shape 10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3" name="Shape 10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4" name="Shape 10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5" name="Shape 10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6" name="Shape 10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7" name="Shape 10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8" name="Shape 10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29" name="Shape 10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0" name="Shape 10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1" name="Shape 10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2" name="Shape 1019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3" name="Shape 102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4" name="Shape 102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5" name="Shape 102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6" name="Shape 102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7" name="Shape 102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8" name="Shape 102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39" name="Shape 102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40" name="Shape 102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0141" name="Shape 1028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Shape 10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62" name="Shape 103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63" name="Shape 103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64" name="Shape 10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65" name="Shape 10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66" name="Shape 10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67" name="Shape 103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68" name="Shape 10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69" name="Shape 10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0" name="Shape 104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1" name="Shape 10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2" name="Shape 10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3" name="Shape 10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4" name="Shape 10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5" name="Shape 10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6" name="Shape 104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7" name="Shape 10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8" name="Shape 10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79" name="Shape 10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0" name="Shape 1052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1" name="Shape 1053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2" name="Shape 1054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3" name="Shape 1055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4" name="Shape 1056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5" name="Shape 105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6" name="Shape 105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7" name="Shape 105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8" name="Shape 106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2189" name="Shape 106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Shape 10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0" name="Shape 10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1" name="Shape 106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2" name="Shape 106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3" name="Shape 10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4" name="Shape 10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5" name="Shape 10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6" name="Shape 10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7" name="Shape 10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8" name="Shape 10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19" name="Shape 10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0" name="Shape 10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1" name="Shape 10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2" name="Shape 10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3" name="Shape 10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4" name="Shape 10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5" name="Shape 10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6" name="Shape 10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7" name="Shape 10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8" name="Shape 1085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29" name="Shape 108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30" name="Shape 108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31" name="Shape 108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32" name="Shape 108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33" name="Shape 109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34" name="Shape 109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35" name="Shape 109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36" name="Shape 109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4237" name="Shape 109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Shape 10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58" name="Shape 11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59" name="Shape 11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0" name="Shape 110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1" name="Shape 110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2" name="Shape 11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3" name="Shape 11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4" name="Shape 11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5" name="Shape 110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6" name="Shape 11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7" name="Shape 11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8" name="Shape 11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69" name="Shape 11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0" name="Shape 111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1" name="Shape 11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2" name="Shape 11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3" name="Shape 11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4" name="Shape 111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5" name="Shape 11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6" name="Shape 1118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7" name="Shape 111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8" name="Shape 112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79" name="Shape 112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80" name="Shape 112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81" name="Shape 112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82" name="Shape 112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83" name="Shape 112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84" name="Shape 112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6285" name="Shape 112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Shape 11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06" name="Shape 11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07" name="Shape 11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08" name="Shape 11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09" name="Shape 113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0" name="Shape 113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1" name="Shape 11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2" name="Shape 11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3" name="Shape 11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4" name="Shape 114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5" name="Shape 11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6" name="Shape 11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7" name="Shape 11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8" name="Shape 11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19" name="Shape 114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0" name="Shape 11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1" name="Shape 11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2" name="Shape 11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3" name="Shape 115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4" name="Shape 1151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5" name="Shape 115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6" name="Shape 115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7" name="Shape 115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8" name="Shape 115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29" name="Shape 115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30" name="Shape 115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31" name="Shape 115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32" name="Shape 115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98333" name="Shape 116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Shape 11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54" name="Shape 11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55" name="Shape 11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56" name="Shape 11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57" name="Shape 11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58" name="Shape 117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59" name="Shape 117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0" name="Shape 11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1" name="Shape 11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2" name="Shape 11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3" name="Shape 117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4" name="Shape 11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5" name="Shape 11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6" name="Shape 11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7" name="Shape 11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8" name="Shape 118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69" name="Shape 11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0" name="Shape 11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1" name="Shape 11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2" name="Shape 1184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3" name="Shape 118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4" name="Shape 118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5" name="Shape 118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6" name="Shape 118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7" name="Shape 118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8" name="Shape 119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79" name="Shape 119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80" name="Shape 119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0381" name="Shape 119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Shape 11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02" name="Shape 11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03" name="Shape 12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04" name="Shape 12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05" name="Shape 12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06" name="Shape 12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07" name="Shape 120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08" name="Shape 12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09" name="Shape 12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0" name="Shape 12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1" name="Shape 12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2" name="Shape 120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3" name="Shape 12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4" name="Shape 12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5" name="Shape 121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6" name="Shape 12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7" name="Shape 12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8" name="Shape 12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19" name="Shape 12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0" name="Shape 1217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1" name="Shape 121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2" name="Shape 121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3" name="Shape 122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4" name="Shape 122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5" name="Shape 122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6" name="Shape 122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7" name="Shape 122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8" name="Shape 122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2429" name="Shape 122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Shape 12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0" name="Shape 12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1" name="Shape 12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2" name="Shape 12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3" name="Shape 12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4" name="Shape 12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5" name="Shape 12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6" name="Shape 123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7" name="Shape 123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8" name="Shape 12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59" name="Shape 12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0" name="Shape 12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1" name="Shape 124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2" name="Shape 12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3" name="Shape 12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4" name="Shape 124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5" name="Shape 12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6" name="Shape 124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7" name="Shape 12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8" name="Shape 1250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69" name="Shape 125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70" name="Shape 125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71" name="Shape 125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72" name="Shape 125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73" name="Shape 125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74" name="Shape 125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75" name="Shape 125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76" name="Shape 125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4477" name="Shape 125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Shape 12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498" name="Shape 12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499" name="Shape 12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0" name="Shape 12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1" name="Shape 12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2" name="Shape 12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3" name="Shape 12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4" name="Shape 12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5" name="Shape 127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6" name="Shape 12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7" name="Shape 12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8" name="Shape 12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09" name="Shape 12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0" name="Shape 127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1" name="Shape 12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2" name="Shape 12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3" name="Shape 128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4" name="Shape 12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5" name="Shape 1282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6" name="Shape 1283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7" name="Shape 1284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8" name="Shape 1285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19" name="Shape 1286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20" name="Shape 128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21" name="Shape 128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22" name="Shape 128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23" name="Shape 129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6524" name="Shape 129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32</a:t>
            </a:r>
          </a:p>
        </p:txBody>
      </p:sp>
      <p:sp>
        <p:nvSpPr>
          <p:cNvPr id="106525" name="Shape 12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Shape 12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46" name="Shape 12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47" name="Shape 12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48" name="Shape 13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49" name="Shape 130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0" name="Shape 13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1" name="Shape 13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2" name="Shape 13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3" name="Shape 13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4" name="Shape 13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5" name="Shape 130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6" name="Shape 13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7" name="Shape 13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8" name="Shape 13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59" name="Shape 13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0" name="Shape 13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1" name="Shape 13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2" name="Shape 13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3" name="Shape 13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4" name="Shape 1316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5" name="Shape 1317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6" name="Shape 1318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7" name="Shape 1319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8" name="Shape 1320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69" name="Shape 132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70" name="Shape 132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71" name="Shape 132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72" name="Shape 132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08573" name="Shape 132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Shape 13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594" name="Shape 13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595" name="Shape 13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596" name="Shape 13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597" name="Shape 13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598" name="Shape 133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599" name="Shape 13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0" name="Shape 13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1" name="Shape 13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2" name="Shape 13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3" name="Shape 13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4" name="Shape 134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5" name="Shape 13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6" name="Shape 13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7" name="Shape 13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8" name="Shape 13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09" name="Shape 13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0" name="Shape 13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1" name="Shape 134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2" name="Shape 1349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3" name="Shape 135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4" name="Shape 135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5" name="Shape 135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6" name="Shape 135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7" name="Shape 135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8" name="Shape 135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19" name="Shape 135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20" name="Shape 135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0621" name="Shape 1358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Shape 13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42" name="Shape 13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43" name="Shape 13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44" name="Shape 13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45" name="Shape 13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46" name="Shape 13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47" name="Shape 136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48" name="Shape 13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49" name="Shape 13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0" name="Shape 13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1" name="Shape 13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2" name="Shape 137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3" name="Shape 137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4" name="Shape 13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5" name="Shape 13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6" name="Shape 13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7" name="Shape 137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8" name="Shape 13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59" name="Shape 13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0" name="Shape 1382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1" name="Shape 1383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2" name="Shape 1384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3" name="Shape 1385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4" name="Shape 1386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5" name="Shape 138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6" name="Shape 138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7" name="Shape 138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8" name="Shape 139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2669" name="Shape 139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Shape 13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0" name="Shape 13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1" name="Shape 13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2" name="Shape 13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3" name="Shape 14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4" name="Shape 14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5" name="Shape 14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6" name="Shape 140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7" name="Shape 14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8" name="Shape 14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699" name="Shape 14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0" name="Shape 14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1" name="Shape 140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2" name="Shape 140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3" name="Shape 14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4" name="Shape 14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5" name="Shape 14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6" name="Shape 141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7" name="Shape 14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8" name="Shape 1415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09" name="Shape 141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10" name="Shape 141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11" name="Shape 141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12" name="Shape 141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13" name="Shape 142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14" name="Shape 142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15" name="Shape 142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16" name="Shape 142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4717" name="Shape 142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Shape 14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38" name="Shape 14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39" name="Shape 14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0" name="Shape 14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1" name="Shape 14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2" name="Shape 14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3" name="Shape 14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4" name="Shape 14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5" name="Shape 143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6" name="Shape 14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7" name="Shape 14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8" name="Shape 14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49" name="Shape 14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0" name="Shape 144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1" name="Shape 144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2" name="Shape 14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3" name="Shape 14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4" name="Shape 14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5" name="Shape 144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6" name="Shape 1448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7" name="Shape 144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8" name="Shape 145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59" name="Shape 145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60" name="Shape 145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61" name="Shape 145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62" name="Shape 145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63" name="Shape 145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64" name="Shape 145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6765" name="Shape 145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Shape 146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86" name="Shape 14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87" name="Shape 14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88" name="Shape 14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89" name="Shape 14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0" name="Shape 14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1" name="Shape 14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2" name="Shape 14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3" name="Shape 14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4" name="Shape 147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5" name="Shape 14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6" name="Shape 14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7" name="Shape 14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8" name="Shape 14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799" name="Shape 14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0" name="Shape 147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1" name="Shape 14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2" name="Shape 14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3" name="Shape 14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4" name="Shape 1481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5" name="Shape 148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6" name="Shape 148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7" name="Shape 148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8" name="Shape 148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09" name="Shape 148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10" name="Shape 148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11" name="Shape 148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12" name="Shape 148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18813" name="Shape 149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Shape 14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34" name="Shape 149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35" name="Shape 14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36" name="Shape 14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37" name="Shape 14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38" name="Shape 15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39" name="Shape 150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0" name="Shape 15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1" name="Shape 15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2" name="Shape 15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3" name="Shape 15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4" name="Shape 15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5" name="Shape 15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6" name="Shape 15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7" name="Shape 15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8" name="Shape 15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49" name="Shape 15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0" name="Shape 15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1" name="Shape 15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2" name="Shape 1514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3" name="Shape 151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4" name="Shape 151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5" name="Shape 151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6" name="Shape 151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7" name="Shape 151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8" name="Shape 152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59" name="Shape 152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60" name="Shape 152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0861" name="Shape 152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Shape 15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82" name="Shape 15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83" name="Shape 15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84" name="Shape 15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85" name="Shape 15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86" name="Shape 15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87" name="Shape 15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88" name="Shape 153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89" name="Shape 15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0" name="Shape 15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1" name="Shape 15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2" name="Shape 153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3" name="Shape 15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4" name="Shape 15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5" name="Shape 15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6" name="Shape 15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7" name="Shape 15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8" name="Shape 15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899" name="Shape 15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0" name="Shape 1547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1" name="Shape 154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2" name="Shape 154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3" name="Shape 155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4" name="Shape 155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5" name="Shape 155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6" name="Shape 155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7" name="Shape 155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8" name="Shape 155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2909" name="Shape 155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Shape 15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0" name="Shape 15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1" name="Shape 15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2" name="Shape 15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3" name="Shape 15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4" name="Shape 15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5" name="Shape 15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6" name="Shape 15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7" name="Shape 156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8" name="Shape 15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39" name="Shape 15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0" name="Shape 15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1" name="Shape 15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2" name="Shape 15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3" name="Shape 15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4" name="Shape 15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5" name="Shape 15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6" name="Shape 15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7" name="Shape 157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8" name="Shape 1580"/>
          <p:cNvSpPr>
            <a:spLocks/>
          </p:cNvSpPr>
          <p:nvPr/>
        </p:nvSpPr>
        <p:spPr bwMode="auto">
          <a:xfrm>
            <a:off x="526573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49" name="Shape 158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50" name="Shape 158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51" name="Shape 158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52" name="Shape 158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53" name="Shape 158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54" name="Shape 158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55" name="Shape 158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56" name="Shape 158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4957" name="Shape 158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Shape 15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78" name="Shape 15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79" name="Shape 15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0" name="Shape 15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1" name="Shape 15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2" name="Shape 15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3" name="Shape 160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4" name="Shape 16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5" name="Shape 160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6" name="Shape 16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7" name="Shape 16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8" name="Shape 16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89" name="Shape 16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0" name="Shape 16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1" name="Shape 16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2" name="Shape 16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3" name="Shape 16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4" name="Shape 16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5" name="Shape 1612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6" name="Shape 1613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7" name="Shape 1614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8" name="Shape 1615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6999" name="Shape 1616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7000" name="Shape 1617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7001" name="Shape 1618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7002" name="Shape 1619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7003" name="Shape 162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7004" name="Shape 162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Shape 16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26" name="Shape 16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27" name="Shape 16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28" name="Shape 16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29" name="Shape 16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0" name="Shape 16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1" name="Shape 163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2" name="Shape 16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3" name="Shape 163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4" name="Shape 16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5" name="Shape 16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6" name="Shape 16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7" name="Shape 163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8" name="Shape 16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39" name="Shape 16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0" name="Shape 16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1" name="Shape 16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2" name="Shape 1643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3" name="Shape 1644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4" name="Shape 1645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5" name="Shape 164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6" name="Shape 164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7" name="Shape 164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8" name="Shape 164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49" name="Shape 165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50" name="Shape 165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51" name="Shape 165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52" name="Shape 165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29053" name="Shape 165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Shape 16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74" name="Shape 16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75" name="Shape 16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76" name="Shape 16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77" name="Shape 16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78" name="Shape 16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79" name="Shape 16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0" name="Shape 166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1" name="Shape 16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2" name="Shape 166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3" name="Shape 16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4" name="Shape 16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5" name="Shape 16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6" name="Shape 167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7" name="Shape 16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8" name="Shape 16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89" name="Shape 16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0" name="Shape 1676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1" name="Shape 1677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2" name="Shape 1678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3" name="Shape 167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4" name="Shape 168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5" name="Shape 168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6" name="Shape 168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7" name="Shape 168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8" name="Shape 168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099" name="Shape 168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100" name="Shape 168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1101" name="Shape 168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Shape 16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22" name="Shape 16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23" name="Shape 16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24" name="Shape 16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25" name="Shape 16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26" name="Shape 16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27" name="Shape 16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28" name="Shape 16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29" name="Shape 170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0" name="Shape 17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1" name="Shape 170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2" name="Shape 17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3" name="Shape 17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4" name="Shape 17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5" name="Shape 17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6" name="Shape 17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7" name="Shape 17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8" name="Shape 1709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39" name="Shape 171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0" name="Shape 171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1" name="Shape 171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2" name="Shape 171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3" name="Shape 171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4" name="Shape 171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5" name="Shape 171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6" name="Shape 171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7" name="Shape 171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8" name="Shape 171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3149" name="Shape 172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Shape 17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0" name="Shape 17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1" name="Shape 17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2" name="Shape 17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3" name="Shape 17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4" name="Shape 17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5" name="Shape 17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6" name="Shape 17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7" name="Shape 17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8" name="Shape 173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79" name="Shape 17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0" name="Shape 173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1" name="Shape 17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2" name="Shape 17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3" name="Shape 17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4" name="Shape 17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5" name="Shape 17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6" name="Shape 1742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7" name="Shape 174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8" name="Shape 174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89" name="Shape 174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90" name="Shape 174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91" name="Shape 174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92" name="Shape 174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93" name="Shape 174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94" name="Shape 175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95" name="Shape 175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96" name="Shape 175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5197" name="Shape 175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Shape 17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18" name="Shape 17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19" name="Shape 17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0" name="Shape 17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1" name="Shape 17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2" name="Shape 17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3" name="Shape 17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4" name="Shape 17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5" name="Shape 17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6" name="Shape 17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7" name="Shape 176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8" name="Shape 17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29" name="Shape 177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0" name="Shape 17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1" name="Shape 17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2" name="Shape 17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3" name="Shape 177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4" name="Shape 1775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5" name="Shape 1776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6" name="Shape 1777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7" name="Shape 177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8" name="Shape 177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39" name="Shape 178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40" name="Shape 178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41" name="Shape 178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42" name="Shape 178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43" name="Shape 178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44" name="Shape 178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7245" name="Shape 178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Shape 179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66" name="Shape 17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67" name="Shape 17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68" name="Shape 17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69" name="Shape 17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0" name="Shape 17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1" name="Shape 17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2" name="Shape 17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3" name="Shape 17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4" name="Shape 18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5" name="Shape 18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6" name="Shape 180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7" name="Shape 18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8" name="Shape 180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79" name="Shape 18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0" name="Shape 18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1" name="Shape 18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2" name="Shape 1808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3" name="Shape 1809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4" name="Shape 1810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5" name="Shape 181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6" name="Shape 181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7" name="Shape 181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8" name="Shape 181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89" name="Shape 181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90" name="Shape 181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91" name="Shape 181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92" name="Shape 181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39293" name="Shape 181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Shape 18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14" name="Shape 182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15" name="Shape 18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16" name="Shape 18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17" name="Shape 18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18" name="Shape 18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19" name="Shape 18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0" name="Shape 18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1" name="Shape 18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2" name="Shape 18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3" name="Shape 18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4" name="Shape 18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5" name="Shape 183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6" name="Shape 18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7" name="Shape 183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8" name="Shape 18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29" name="Shape 18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0" name="Shape 1841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1" name="Shape 1842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2" name="Shape 1843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3" name="Shape 1844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4" name="Shape 1845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5" name="Shape 1846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6" name="Shape 1847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7" name="Shape 1848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8" name="Shape 1849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39" name="Shape 185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40" name="Shape 185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1341" name="Shape 1852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Shape 18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62" name="Shape 18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63" name="Shape 185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64" name="Shape 18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65" name="Shape 18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66" name="Shape 18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67" name="Shape 18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68" name="Shape 18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69" name="Shape 18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0" name="Shape 18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1" name="Shape 18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2" name="Shape 18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3" name="Shape 18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4" name="Shape 187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5" name="Shape 18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6" name="Shape 187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7" name="Shape 18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8" name="Shape 1874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79" name="Shape 1875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0" name="Shape 1876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1" name="Shape 1877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2" name="Shape 1878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3" name="Shape 1879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4" name="Shape 1880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5" name="Shape 188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6" name="Shape 188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7" name="Shape 188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8" name="Shape 188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3389" name="Shape 188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Shape 18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0" name="Shape 18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1" name="Shape 18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2" name="Shape 189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3" name="Shape 18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4" name="Shape 18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5" name="Shape 18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6" name="Shape 18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7" name="Shape 18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8" name="Shape 18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19" name="Shape 19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0" name="Shape 190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1" name="Shape 19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2" name="Shape 19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3" name="Shape 190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4" name="Shape 19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5" name="Shape 19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6" name="Shape 1907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7" name="Shape 1908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8" name="Shape 1909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29" name="Shape 191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30" name="Shape 191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31" name="Shape 191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32" name="Shape 191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33" name="Shape 191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34" name="Shape 191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35" name="Shape 191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36" name="Shape 191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5437" name="Shape 1918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Shape 192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58" name="Shape 19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59" name="Shape 19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0" name="Shape 19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1" name="Shape 19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2" name="Shape 19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3" name="Shape 19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4" name="Shape 19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5" name="Shape 19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6" name="Shape 19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7" name="Shape 19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8" name="Shape 19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69" name="Shape 193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0" name="Shape 19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1" name="Shape 19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2" name="Shape 193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3" name="Shape 19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4" name="Shape 1940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5" name="Shape 1941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6" name="Shape 1942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7" name="Shape 1943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8" name="Shape 1944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79" name="Shape 1945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80" name="Shape 1946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81" name="Shape 194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82" name="Shape 194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83" name="Shape 194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84" name="Shape 195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7485" name="Shape 195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Shape 19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06" name="Shape 195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07" name="Shape 19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08" name="Shape 19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09" name="Shape 19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0" name="Shape 19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1" name="Shape 19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2" name="Shape 19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3" name="Shape 19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4" name="Shape 19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5" name="Shape 19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6" name="Shape 19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7" name="Shape 19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8" name="Shape 196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19" name="Shape 19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0" name="Shape 19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1" name="Shape 197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2" name="Shape 1973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3" name="Shape 1974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4" name="Shape 1975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5" name="Shape 197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6" name="Shape 197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7" name="Shape 197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8" name="Shape 197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29" name="Shape 198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30" name="Shape 198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31" name="Shape 198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32" name="Shape 198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49533" name="Shape 198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3" name="Shape 19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54" name="Shape 199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55" name="Shape 19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56" name="Shape 19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57" name="Shape 19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58" name="Shape 199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59" name="Shape 19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0" name="Shape 19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1" name="Shape 19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2" name="Shape 19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3" name="Shape 19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4" name="Shape 20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5" name="Shape 20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6" name="Shape 200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7" name="Shape 20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8" name="Shape 20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69" name="Shape 20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0" name="Shape 2006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1" name="Shape 2007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2" name="Shape 2008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3" name="Shape 200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4" name="Shape 201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5" name="Shape 201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6" name="Shape 201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7" name="Shape 201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8" name="Shape 201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79" name="Shape 201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80" name="Shape 201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1581" name="Shape 201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1" name="Shape 20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02" name="Shape 20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03" name="Shape 202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04" name="Shape 20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05" name="Shape 20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06" name="Shape 20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07" name="Shape 202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08" name="Shape 20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09" name="Shape 20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0" name="Shape 20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1" name="Shape 20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2" name="Shape 20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3" name="Shape 20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4" name="Shape 20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5" name="Shape 203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6" name="Shape 20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7" name="Shape 20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8" name="Shape 2039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19" name="Shape 204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0" name="Shape 204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1" name="Shape 204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2" name="Shape 204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3" name="Shape 204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4" name="Shape 204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5" name="Shape 204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6" name="Shape 204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7" name="Shape 204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8" name="Shape 204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3629" name="Shape 205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49" name="Shape 20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0" name="Shape 20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1" name="Shape 20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2" name="Shape 205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3" name="Shape 20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4" name="Shape 20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5" name="Shape 20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6" name="Shape 206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7" name="Shape 20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8" name="Shape 20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59" name="Shape 20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0" name="Shape 20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1" name="Shape 20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2" name="Shape 20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3" name="Shape 20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4" name="Shape 207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5" name="Shape 20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6" name="Shape 2072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7" name="Shape 207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8" name="Shape 207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69" name="Shape 207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70" name="Shape 207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71" name="Shape 207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72" name="Shape 207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73" name="Shape 207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74" name="Shape 208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75" name="Shape 208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76" name="Shape 208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5677" name="Shape 208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7" name="Shape 20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698" name="Shape 20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699" name="Shape 209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0" name="Shape 20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1" name="Shape 20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2" name="Shape 20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3" name="Shape 20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4" name="Shape 20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5" name="Shape 209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6" name="Shape 20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7" name="Shape 20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8" name="Shape 20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09" name="Shape 21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0" name="Shape 21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1" name="Shape 21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2" name="Shape 21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3" name="Shape 210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4" name="Shape 2105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5" name="Shape 2106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6" name="Shape 2107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7" name="Shape 210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8" name="Shape 210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19" name="Shape 211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20" name="Shape 211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21" name="Shape 211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22" name="Shape 211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23" name="Shape 211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24" name="Shape 211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7725" name="Shape 211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5" name="Shape 212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46" name="Shape 21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47" name="Shape 21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48" name="Shape 212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49" name="Shape 21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0" name="Shape 212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1" name="Shape 21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2" name="Shape 21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3" name="Shape 21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4" name="Shape 21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5" name="Shape 21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6" name="Shape 21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7" name="Shape 21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8" name="Shape 21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59" name="Shape 21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0" name="Shape 21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1" name="Shape 21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2" name="Shape 2138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3" name="Shape 2139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4" name="Shape 2140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5" name="Shape 214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6" name="Shape 214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7" name="Shape 214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8" name="Shape 214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69" name="Shape 214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70" name="Shape 214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71" name="Shape 214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72" name="Shape 214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59773" name="Shape 214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3" name="Shape 21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794" name="Shape 215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795" name="Shape 21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796" name="Shape 21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797" name="Shape 215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798" name="Shape 21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799" name="Shape 216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0" name="Shape 21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1" name="Shape 21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2" name="Shape 21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3" name="Shape 21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4" name="Shape 21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5" name="Shape 21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6" name="Shape 21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7" name="Shape 21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8" name="Shape 21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09" name="Shape 21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0" name="Shape 2171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1" name="Shape 2172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2" name="Shape 2173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3" name="Shape 2174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4" name="Shape 2175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5" name="Shape 2176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6" name="Shape 2177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7" name="Shape 2178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8" name="Shape 2179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19" name="Shape 218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20" name="Shape 218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1821" name="Shape 2182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1" name="Shape 21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42" name="Shape 21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43" name="Shape 218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44" name="Shape 21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45" name="Shape 21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46" name="Shape 21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47" name="Shape 21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48" name="Shape 219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49" name="Shape 21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0" name="Shape 21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1" name="Shape 21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2" name="Shape 21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3" name="Shape 21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4" name="Shape 22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5" name="Shape 22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6" name="Shape 22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7" name="Shape 22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8" name="Shape 2204"/>
          <p:cNvSpPr>
            <a:spLocks/>
          </p:cNvSpPr>
          <p:nvPr/>
        </p:nvSpPr>
        <p:spPr bwMode="auto">
          <a:xfrm>
            <a:off x="4800600" y="576263"/>
            <a:ext cx="2366963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59" name="Shape 2205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0" name="Shape 2206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1" name="Shape 2207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2" name="Shape 2208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3" name="Shape 2209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4" name="Shape 2210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5" name="Shape 221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6" name="Shape 221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7" name="Shape 221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8" name="Shape 221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3869" name="Shape 221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89" name="Shape 22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0" name="Shape 22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1" name="Shape 22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2" name="Shape 22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3" name="Shape 22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4" name="Shape 222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5" name="Shape 22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6" name="Shape 22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7" name="Shape 22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8" name="Shape 22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899" name="Shape 22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0" name="Shape 22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1" name="Shape 22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2" name="Shape 22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3" name="Shape 22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4" name="Shape 22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5" name="Shape 2236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6" name="Shape 2237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7" name="Shape 2238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8" name="Shape 2239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09" name="Shape 224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10" name="Shape 224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11" name="Shape 224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12" name="Shape 224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13" name="Shape 224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14" name="Shape 224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15" name="Shape 224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5916" name="Shape 224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7" name="Shape 22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38" name="Shape 22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39" name="Shape 225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0" name="Shape 22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1" name="Shape 22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2" name="Shape 225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3" name="Shape 22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4" name="Shape 225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5" name="Shape 22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6" name="Shape 22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7" name="Shape 22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8" name="Shape 22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49" name="Shape 22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0" name="Shape 22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1" name="Shape 22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2" name="Shape 2267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3" name="Shape 2268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4" name="Shape 2269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5" name="Shape 227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6" name="Shape 227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7" name="Shape 227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8" name="Shape 227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59" name="Shape 227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60" name="Shape 227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61" name="Shape 227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62" name="Shape 227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63" name="Shape 227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64" name="Shape 227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7965" name="Shape 228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5" name="Shape 22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86" name="Shape 22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87" name="Shape 22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88" name="Shape 22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89" name="Shape 22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0" name="Shape 22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1" name="Shape 229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2" name="Shape 22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3" name="Shape 229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4" name="Shape 22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5" name="Shape 22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6" name="Shape 22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7" name="Shape 22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8" name="Shape 22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69999" name="Shape 22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0" name="Shape 2300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1" name="Shape 2301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2" name="Shape 2302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3" name="Shape 230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4" name="Shape 230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5" name="Shape 230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6" name="Shape 230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7" name="Shape 230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8" name="Shape 230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09" name="Shape 230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10" name="Shape 231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11" name="Shape 231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12" name="Shape 231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0013" name="Shape 231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3" name="Shape 23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34" name="Shape 23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35" name="Shape 23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36" name="Shape 23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37" name="Shape 23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38" name="Shape 23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39" name="Shape 23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0" name="Shape 232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1" name="Shape 23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2" name="Shape 23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3" name="Shape 23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4" name="Shape 23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5" name="Shape 23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6" name="Shape 23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7" name="Shape 23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8" name="Shape 2333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49" name="Shape 2334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0" name="Shape 2335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1" name="Shape 2336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2" name="Shape 2337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3" name="Shape 233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4" name="Shape 233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5" name="Shape 234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6" name="Shape 234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7" name="Shape 234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8" name="Shape 234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59" name="Shape 234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60" name="Shape 234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2061" name="Shape 234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1" name="Shape 23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82" name="Shape 23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83" name="Shape 23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84" name="Shape 23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85" name="Shape 23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86" name="Shape 23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87" name="Shape 23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88" name="Shape 23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89" name="Shape 235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0" name="Shape 23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1" name="Shape 23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2" name="Shape 23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3" name="Shape 23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4" name="Shape 23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5" name="Shape 23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6" name="Shape 2366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7" name="Shape 2367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8" name="Shape 2368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099" name="Shape 2369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0" name="Shape 2370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1" name="Shape 237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2" name="Shape 237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3" name="Shape 237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4" name="Shape 237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5" name="Shape 237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6" name="Shape 237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7" name="Shape 237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8" name="Shape 237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4109" name="Shape 237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29" name="Shape 23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0" name="Shape 23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1" name="Shape 23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2" name="Shape 23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3" name="Shape 23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4" name="Shape 23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5" name="Shape 239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6" name="Shape 23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7" name="Shape 23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8" name="Shape 239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39" name="Shape 23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0" name="Shape 23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1" name="Shape 23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2" name="Shape 23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3" name="Shape 23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4" name="Shape 2399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5" name="Shape 2400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6" name="Shape 2401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7" name="Shape 2402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8" name="Shape 2403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49" name="Shape 2404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50" name="Shape 2405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51" name="Shape 2406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52" name="Shape 2407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53" name="Shape 2408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54" name="Shape 2409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55" name="Shape 241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56" name="Shape 241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6157" name="Shape 2412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Shape 24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78" name="Shape 24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79" name="Shape 24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0" name="Shape 24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1" name="Shape 24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2" name="Shape 24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3" name="Shape 24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4" name="Shape 242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5" name="Shape 24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6" name="Shape 24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7" name="Shape 24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8" name="Shape 24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89" name="Shape 24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0" name="Shape 24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1" name="Shape 24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2" name="Shape 2432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3" name="Shape 2433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4" name="Shape 2434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5" name="Shape 2435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6" name="Shape 2436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7" name="Shape 2437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8" name="Shape 2438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199" name="Shape 2439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200" name="Shape 2440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201" name="Shape 244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202" name="Shape 244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203" name="Shape 244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204" name="Shape 244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78205" name="Shape 244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5" name="Shape 24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26" name="Shape 24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27" name="Shape 245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28" name="Shape 24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29" name="Shape 24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0" name="Shape 24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1" name="Shape 24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2" name="Shape 24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3" name="Shape 245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4" name="Shape 24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5" name="Shape 24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6" name="Shape 24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7" name="Shape 24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8" name="Shape 24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39" name="Shape 24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0" name="Shape 2465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1" name="Shape 2466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2" name="Shape 2467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3" name="Shape 2468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4" name="Shape 2469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5" name="Shape 247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6" name="Shape 247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7" name="Shape 247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8" name="Shape 247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49" name="Shape 247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50" name="Shape 247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51" name="Shape 247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52" name="Shape 247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0253" name="Shape 2478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3" name="Shape 24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74" name="Shape 24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75" name="Shape 24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76" name="Shape 248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77" name="Shape 24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78" name="Shape 24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79" name="Shape 24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0" name="Shape 24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1" name="Shape 24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2" name="Shape 24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3" name="Shape 24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4" name="Shape 24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5" name="Shape 24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6" name="Shape 24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7" name="Shape 24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8" name="Shape 2498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89" name="Shape 2499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0" name="Shape 2500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1" name="Shape 2501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2" name="Shape 2502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3" name="Shape 2503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4" name="Shape 2504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5" name="Shape 2505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6" name="Shape 2506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7" name="Shape 250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8" name="Shape 250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299" name="Shape 250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300" name="Shape 251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2301" name="Shape 251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Shape 25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22" name="Shape 251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23" name="Shape 25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24" name="Shape 25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25" name="Shape 25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26" name="Shape 252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27" name="Shape 25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28" name="Shape 25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29" name="Shape 25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0" name="Shape 25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1" name="Shape 25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2" name="Shape 25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3" name="Shape 25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4" name="Shape 25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5" name="Shape 25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6" name="Shape 2531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7" name="Shape 2532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8" name="Shape 2533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39" name="Shape 2534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0" name="Shape 2535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1" name="Shape 253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2" name="Shape 253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3" name="Shape 253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4" name="Shape 253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5" name="Shape 254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6" name="Shape 254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7" name="Shape 254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8" name="Shape 254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4349" name="Shape 254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Shape 254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0" name="Shape 25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1" name="Shape 255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2" name="Shape 25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3" name="Shape 25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4" name="Shape 25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5" name="Shape 255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6" name="Shape 25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7" name="Shape 25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8" name="Shape 25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79" name="Shape 25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0" name="Shape 25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1" name="Shape 25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2" name="Shape 25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3" name="Shape 25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4" name="Shape 2564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5" name="Shape 2565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6" name="Shape 2566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7" name="Shape 2567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8" name="Shape 2568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89" name="Shape 256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90" name="Shape 257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91" name="Shape 257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92" name="Shape 257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93" name="Shape 257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94" name="Shape 257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95" name="Shape 257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96" name="Shape 257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6397" name="Shape 257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Shape 25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18" name="Shape 258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19" name="Shape 25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0" name="Shape 258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1" name="Shape 25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2" name="Shape 25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3" name="Shape 25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4" name="Shape 258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5" name="Shape 25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6" name="Shape 25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7" name="Shape 25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8" name="Shape 25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29" name="Shape 25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0" name="Shape 25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1" name="Shape 25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2" name="Shape 2597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3" name="Shape 2598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4" name="Shape 2599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5" name="Shape 260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6" name="Shape 260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7" name="Shape 260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8" name="Shape 260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39" name="Shape 260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40" name="Shape 260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41" name="Shape 260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42" name="Shape 260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43" name="Shape 260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44" name="Shape 260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88445" name="Shape 261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5" name="Shape 26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66" name="Shape 26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67" name="Shape 261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68" name="Shape 26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69" name="Shape 261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0" name="Shape 26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1" name="Shape 26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2" name="Shape 26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3" name="Shape 262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4" name="Shape 26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5" name="Shape 26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6" name="Shape 26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7" name="Shape 26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8" name="Shape 26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79" name="Shape 26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0" name="Shape 2630"/>
          <p:cNvSpPr>
            <a:spLocks/>
          </p:cNvSpPr>
          <p:nvPr/>
        </p:nvSpPr>
        <p:spPr bwMode="auto">
          <a:xfrm>
            <a:off x="5056188" y="542925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1" name="Shape 2631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2" name="Shape 2632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3" name="Shape 263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4" name="Shape 263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5" name="Shape 263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6" name="Shape 263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7" name="Shape 263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8" name="Shape 263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89" name="Shape 263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90" name="Shape 264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91" name="Shape 264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92" name="Shape 264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0493" name="Shape 264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3" name="Shape 26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14" name="Shape 26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15" name="Shape 265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16" name="Shape 26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17" name="Shape 265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18" name="Shape 26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19" name="Shape 26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0" name="Shape 26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1" name="Shape 26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2" name="Shape 26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3" name="Shape 26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4" name="Shape 26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5" name="Shape 26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6" name="Shape 26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7" name="Shape 2662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8" name="Shape 2663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29" name="Shape 2664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0" name="Shape 2665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1" name="Shape 2666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2" name="Shape 2667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3" name="Shape 266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4" name="Shape 266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5" name="Shape 267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6" name="Shape 267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7" name="Shape 267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8" name="Shape 267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39" name="Shape 267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2540" name="Shape 267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1" name="Shape 26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62" name="Shape 26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63" name="Shape 26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64" name="Shape 26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65" name="Shape 26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66" name="Shape 26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67" name="Shape 26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68" name="Shape 26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69" name="Shape 26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0" name="Shape 26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1" name="Shape 26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2" name="Shape 26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3" name="Shape 26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4" name="Shape 2693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5" name="Shape 2694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6" name="Shape 2695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7" name="Shape 2696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8" name="Shape 2697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79" name="Shape 2698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0" name="Shape 2699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1" name="Shape 270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2" name="Shape 270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3" name="Shape 270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4" name="Shape 270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5" name="Shape 270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6" name="Shape 270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7" name="Shape 270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8" name="Shape 270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4589" name="Shape 2708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09" name="Shape 27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0" name="Shape 27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1" name="Shape 27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2" name="Shape 271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3" name="Shape 27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4" name="Shape 27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5" name="Shape 27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6" name="Shape 27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7" name="Shape 27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8" name="Shape 27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19" name="Shape 27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0" name="Shape 27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1" name="Shape 27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2" name="Shape 2726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3" name="Shape 2727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4" name="Shape 2728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5" name="Shape 2729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6" name="Shape 2730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7" name="Shape 2731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8" name="Shape 2732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29" name="Shape 2733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30" name="Shape 2734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31" name="Shape 2735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32" name="Shape 2736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33" name="Shape 273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34" name="Shape 273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35" name="Shape 273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36" name="Shape 274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6637" name="Shape 274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Shape 27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58" name="Shape 27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59" name="Shape 27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0" name="Shape 27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1" name="Shape 275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2" name="Shape 27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3" name="Shape 275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4" name="Shape 27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5" name="Shape 275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6" name="Shape 27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7" name="Shape 27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8" name="Shape 27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69" name="Shape 27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0" name="Shape 2759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1" name="Shape 2760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2" name="Shape 2761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3" name="Shape 2762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4" name="Shape 2763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5" name="Shape 2764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6" name="Shape 2765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7" name="Shape 276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8" name="Shape 276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79" name="Shape 276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80" name="Shape 276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81" name="Shape 277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82" name="Shape 277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83" name="Shape 277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84" name="Shape 277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198685" name="Shape 277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5" name="Shape 27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06" name="Shape 27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07" name="Shape 27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08" name="Shape 27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09" name="Shape 27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0" name="Shape 27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1" name="Shape 27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2" name="Shape 278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3" name="Shape 27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4" name="Shape 278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5" name="Shape 27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6" name="Shape 279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7" name="Shape 27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8" name="Shape 2792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19" name="Shape 2793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0" name="Shape 2794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1" name="Shape 2795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2" name="Shape 2796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3" name="Shape 2797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4" name="Shape 2798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5" name="Shape 279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6" name="Shape 280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7" name="Shape 280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8" name="Shape 280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29" name="Shape 280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30" name="Shape 280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31" name="Shape 280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32" name="Shape 280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0733" name="Shape 280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3" name="Shape 28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54" name="Shape 28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55" name="Shape 28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56" name="Shape 28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57" name="Shape 28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58" name="Shape 28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59" name="Shape 281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0" name="Shape 28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1" name="Shape 282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2" name="Shape 28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3" name="Shape 282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4" name="Shape 28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5" name="Shape 282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6" name="Shape 2825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7" name="Shape 2826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8" name="Shape 2827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69" name="Shape 2828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0" name="Shape 2829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1" name="Shape 283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2" name="Shape 283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3" name="Shape 283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4" name="Shape 283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5" name="Shape 283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6" name="Shape 283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7" name="Shape 283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8" name="Shape 283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79" name="Shape 283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80" name="Shape 283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2781" name="Shape 284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Shape 28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02" name="Shape 28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03" name="Shape 28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04" name="Shape 28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05" name="Shape 28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06" name="Shape 28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07" name="Shape 28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08" name="Shape 285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09" name="Shape 28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0" name="Shape 285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1" name="Shape 28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2" name="Shape 285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3" name="Shape 28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4" name="Shape 2858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5" name="Shape 2859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6" name="Shape 2860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7" name="Shape 2861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8" name="Shape 2862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19" name="Shape 286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0" name="Shape 286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1" name="Shape 286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2" name="Shape 286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3" name="Shape 286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4" name="Shape 286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5" name="Shape 286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6" name="Shape 287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7" name="Shape 287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8" name="Shape 287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4829" name="Shape 287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49" name="Shape 28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0" name="Shape 287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1" name="Shape 28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2" name="Shape 28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3" name="Shape 28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4" name="Shape 28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5" name="Shape 28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6" name="Shape 28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7" name="Shape 288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8" name="Shape 28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59" name="Shape 28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0" name="Shape 28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1" name="Shape 289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2" name="Shape 2891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3" name="Shape 2892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4" name="Shape 2893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5" name="Shape 2894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6" name="Shape 2895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7" name="Shape 2896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8" name="Shape 2897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69" name="Shape 289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70" name="Shape 289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71" name="Shape 290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72" name="Shape 290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73" name="Shape 290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74" name="Shape 290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75" name="Shape 290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76" name="Shape 290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6877" name="Shape 290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7" name="Shape 29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898" name="Shape 29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899" name="Shape 291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0" name="Shape 29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1" name="Shape 29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2" name="Shape 29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3" name="Shape 29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4" name="Shape 29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5" name="Shape 29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6" name="Shape 292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7" name="Shape 292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8" name="Shape 292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09" name="Shape 292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0" name="Shape 2924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1" name="Shape 2925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2" name="Shape 2926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3" name="Shape 2927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4" name="Shape 2928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5" name="Shape 2929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6" name="Shape 2930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7" name="Shape 293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8" name="Shape 293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19" name="Shape 293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20" name="Shape 293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21" name="Shape 293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22" name="Shape 293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23" name="Shape 293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24" name="Shape 293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08925" name="Shape 293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5" name="Shape 29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46" name="Shape 29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47" name="Shape 29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48" name="Shape 294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49" name="Shape 29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0" name="Shape 29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1" name="Shape 29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2" name="Shape 29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3" name="Shape 29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4" name="Shape 29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5" name="Shape 295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6" name="Shape 295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7" name="Shape 295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8" name="Shape 2957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59" name="Shape 2958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0" name="Shape 2959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1" name="Shape 2960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2" name="Shape 2961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3" name="Shape 2962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4" name="Shape 2963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5" name="Shape 2964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6" name="Shape 2965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7" name="Shape 2966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8" name="Shape 2967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69" name="Shape 2968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70" name="Shape 2969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71" name="Shape 297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72" name="Shape 297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0973" name="Shape 2972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Shape 297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2994" name="Shape 29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2995" name="Shape 29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2996" name="Shape 29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2997" name="Shape 298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2998" name="Shape 29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2999" name="Shape 29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0" name="Shape 29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1" name="Shape 29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2" name="Shape 29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3" name="Shape 29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4" name="Shape 29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5" name="Shape 298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6" name="Shape 2990"/>
          <p:cNvSpPr>
            <a:spLocks/>
          </p:cNvSpPr>
          <p:nvPr/>
        </p:nvSpPr>
        <p:spPr bwMode="auto">
          <a:xfrm>
            <a:off x="5375275" y="414338"/>
            <a:ext cx="2368550" cy="29352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7" name="Shape 2991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8" name="Shape 2992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09" name="Shape 2993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0" name="Shape 2994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1" name="Shape 2995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2" name="Shape 2996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3" name="Shape 2997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4" name="Shape 2998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5" name="Shape 2999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6" name="Shape 3000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7" name="Shape 300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8" name="Shape 300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19" name="Shape 300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20" name="Shape 300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3021" name="Shape 300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1" name="Shape 30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42" name="Shape 30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43" name="Shape 30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44" name="Shape 30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45" name="Shape 30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46" name="Shape 30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47" name="Shape 30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48" name="Shape 30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49" name="Shape 30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0" name="Shape 30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1" name="Shape 30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2" name="Shape 302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3" name="Shape 3022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4" name="Shape 3023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5" name="Shape 3024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6" name="Shape 3025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7" name="Shape 3026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8" name="Shape 3027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59" name="Shape 3028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0" name="Shape 3029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1" name="Shape 303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2" name="Shape 303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3" name="Shape 303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4" name="Shape 303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5" name="Shape 303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6" name="Shape 303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7" name="Shape 303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5068" name="Shape 303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89" name="Shape 304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0" name="Shape 30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1" name="Shape 30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2" name="Shape 30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3" name="Shape 304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4" name="Shape 30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5" name="Shape 30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6" name="Shape 30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7" name="Shape 30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8" name="Shape 30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099" name="Shape 30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0" name="Shape 3053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1" name="Shape 3054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2" name="Shape 3055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3" name="Shape 3056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4" name="Shape 3057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5" name="Shape 3058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6" name="Shape 3059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7" name="Shape 306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8" name="Shape 306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09" name="Shape 306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10" name="Shape 306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11" name="Shape 306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12" name="Shape 306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13" name="Shape 306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14" name="Shape 306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15" name="Shape 306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16" name="Shape 306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7117" name="Shape 307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7" name="Shape 30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38" name="Shape 30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39" name="Shape 30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0" name="Shape 30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1" name="Shape 30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2" name="Shape 308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3" name="Shape 30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4" name="Shape 30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5" name="Shape 30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6" name="Shape 30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7" name="Shape 30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8" name="Shape 3086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49" name="Shape 3087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0" name="Shape 3088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1" name="Shape 3089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2" name="Shape 3090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3" name="Shape 3091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4" name="Shape 3092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5" name="Shape 309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6" name="Shape 309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7" name="Shape 309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8" name="Shape 309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59" name="Shape 309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60" name="Shape 309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61" name="Shape 309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62" name="Shape 310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63" name="Shape 310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64" name="Shape 310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19165" name="Shape 310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5" name="Shape 31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86" name="Shape 31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87" name="Shape 31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88" name="Shape 31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89" name="Shape 31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0" name="Shape 31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1" name="Shape 31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2" name="Shape 31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3" name="Shape 31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4" name="Shape 31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5" name="Shape 31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6" name="Shape 3119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7" name="Shape 3120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8" name="Shape 3121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199" name="Shape 3122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0" name="Shape 3123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1" name="Shape 3124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2" name="Shape 3125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3" name="Shape 3126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4" name="Shape 3127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5" name="Shape 312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6" name="Shape 312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7" name="Shape 313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8" name="Shape 313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09" name="Shape 313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10" name="Shape 313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11" name="Shape 313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12" name="Shape 313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1213" name="Shape 313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3" name="Shape 31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34" name="Shape 31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35" name="Shape 31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36" name="Shape 31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37" name="Shape 31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38" name="Shape 31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39" name="Shape 31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0" name="Shape 314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1" name="Shape 31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2" name="Shape 31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3" name="Shape 31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4" name="Shape 3152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5" name="Shape 3153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6" name="Shape 3154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7" name="Shape 3155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8" name="Shape 3156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49" name="Shape 3157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0" name="Shape 3158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1" name="Shape 3159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2" name="Shape 3160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3" name="Shape 316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4" name="Shape 316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5" name="Shape 316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6" name="Shape 316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7" name="Shape 316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8" name="Shape 316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59" name="Shape 316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60" name="Shape 316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3261" name="Shape 316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1" name="Shape 31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82" name="Shape 31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83" name="Shape 31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84" name="Shape 31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85" name="Shape 31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86" name="Shape 31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87" name="Shape 31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88" name="Shape 31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89" name="Shape 31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0" name="Shape 31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1" name="Shape 31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2" name="Shape 3185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3" name="Shape 3186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4" name="Shape 3187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5" name="Shape 3188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6" name="Shape 3189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7" name="Shape 3190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8" name="Shape 3191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299" name="Shape 3192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0" name="Shape 3193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1" name="Shape 3194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2" name="Shape 3195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3" name="Shape 3196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4" name="Shape 3197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5" name="Shape 3198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6" name="Shape 3199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7" name="Shape 320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8" name="Shape 320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5309" name="Shape 3202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29" name="Shape 32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0" name="Shape 32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1" name="Shape 32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2" name="Shape 32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3" name="Shape 32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4" name="Shape 321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5" name="Shape 32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6" name="Shape 32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7" name="Shape 32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8" name="Shape 321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39" name="Shape 32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0" name="Shape 3218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1" name="Shape 3219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2" name="Shape 3220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3" name="Shape 3221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4" name="Shape 3222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5" name="Shape 3223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6" name="Shape 3224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7" name="Shape 3225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8" name="Shape 3226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49" name="Shape 3227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50" name="Shape 3228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51" name="Shape 3229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52" name="Shape 3230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53" name="Shape 323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54" name="Shape 323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55" name="Shape 323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56" name="Shape 323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7357" name="Shape 3235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7" name="Shape 32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78" name="Shape 32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79" name="Shape 32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0" name="Shape 32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1" name="Shape 32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2" name="Shape 32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3" name="Shape 324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4" name="Shape 32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5" name="Shape 32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6" name="Shape 32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7" name="Shape 325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8" name="Shape 3251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89" name="Shape 3252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0" name="Shape 3253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1" name="Shape 3254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2" name="Shape 3255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3" name="Shape 3256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4" name="Shape 3257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5" name="Shape 3258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6" name="Shape 3259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7" name="Shape 326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8" name="Shape 326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399" name="Shape 326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400" name="Shape 326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401" name="Shape 326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402" name="Shape 326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403" name="Shape 326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404" name="Shape 326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29405" name="Shape 3268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5" name="Shape 32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26" name="Shape 32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27" name="Shape 32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28" name="Shape 32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29" name="Shape 32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0" name="Shape 32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1" name="Shape 32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2" name="Shape 328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3" name="Shape 32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4" name="Shape 32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5" name="Shape 32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6" name="Shape 3284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7" name="Shape 3285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8" name="Shape 3286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39" name="Shape 3287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0" name="Shape 3288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1" name="Shape 3289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2" name="Shape 3290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3" name="Shape 3291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4" name="Shape 3292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5" name="Shape 3293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6" name="Shape 3294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7" name="Shape 3295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8" name="Shape 3296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49" name="Shape 329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50" name="Shape 329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51" name="Shape 329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52" name="Shape 330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1453" name="Shape 330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3" name="Shape 33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74" name="Shape 330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75" name="Shape 33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76" name="Shape 33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77" name="Shape 33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78" name="Shape 33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79" name="Shape 33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0" name="Shape 33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1" name="Shape 33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2" name="Shape 33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3" name="Shape 33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4" name="Shape 3317"/>
          <p:cNvSpPr>
            <a:spLocks/>
          </p:cNvSpPr>
          <p:nvPr/>
        </p:nvSpPr>
        <p:spPr bwMode="auto">
          <a:xfrm>
            <a:off x="52006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5" name="Shape 3318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6" name="Shape 3319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7" name="Shape 3320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8" name="Shape 3321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89" name="Shape 3322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0" name="Shape 3323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1" name="Shape 3324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2" name="Shape 3325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3" name="Shape 332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4" name="Shape 332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5" name="Shape 332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6" name="Shape 332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7" name="Shape 333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8" name="Shape 333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499" name="Shape 333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500" name="Shape 333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3501" name="Shape 333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1" name="Shape 33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22" name="Shape 33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23" name="Shape 33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24" name="Shape 33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25" name="Shape 33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26" name="Shape 33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27" name="Shape 33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28" name="Shape 33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29" name="Shape 334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0" name="Shape 33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1" name="Shape 3349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2" name="Shape 3350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3" name="Shape 3351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4" name="Shape 3352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5" name="Shape 3353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6" name="Shape 3354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7" name="Shape 3355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8" name="Shape 3356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39" name="Shape 3357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0" name="Shape 3358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1" name="Shape 335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2" name="Shape 336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3" name="Shape 336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4" name="Shape 336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5" name="Shape 336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6" name="Shape 336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7" name="Shape 336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5548" name="Shape 336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69" name="Shape 33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0" name="Shape 337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1" name="Shape 33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2" name="Shape 33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3" name="Shape 33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4" name="Shape 33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5" name="Shape 33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6" name="Shape 33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7" name="Shape 337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8" name="Shape 3380"/>
          <p:cNvSpPr>
            <a:spLocks/>
          </p:cNvSpPr>
          <p:nvPr/>
        </p:nvSpPr>
        <p:spPr bwMode="auto">
          <a:xfrm>
            <a:off x="5375275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79" name="Shape 3381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0" name="Shape 3382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1" name="Shape 3383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2" name="Shape 3384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3" name="Shape 3385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4" name="Shape 3386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5" name="Shape 3387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6" name="Shape 3388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7" name="Shape 3389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8" name="Shape 3390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89" name="Shape 339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90" name="Shape 339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91" name="Shape 339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92" name="Shape 339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93" name="Shape 339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94" name="Shape 339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95" name="Shape 339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96" name="Shape 339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7597" name="Shape 3399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7" name="Shape 34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18" name="Shape 34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19" name="Shape 34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0" name="Shape 34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1" name="Shape 34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2" name="Shape 34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3" name="Shape 34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4" name="Shape 34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5" name="Shape 3412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6" name="Shape 3413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7" name="Shape 3414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8" name="Shape 3415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29" name="Shape 3416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0" name="Shape 3417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1" name="Shape 3418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2" name="Shape 3419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3" name="Shape 3420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4" name="Shape 3421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5" name="Shape 3422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6" name="Shape 3423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7" name="Shape 3424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8" name="Shape 3425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39" name="Shape 3426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40" name="Shape 3427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41" name="Shape 3428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42" name="Shape 3429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43" name="Shape 3430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39644" name="Shape 3431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5" name="Shape 34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66" name="Shape 343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67" name="Shape 34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68" name="Shape 34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69" name="Shape 34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0" name="Shape 34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1" name="Shape 34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2" name="Shape 3443"/>
          <p:cNvSpPr>
            <a:spLocks/>
          </p:cNvSpPr>
          <p:nvPr/>
        </p:nvSpPr>
        <p:spPr bwMode="auto">
          <a:xfrm>
            <a:off x="510540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3" name="Shape 3444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4" name="Shape 3445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5" name="Shape 3446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6" name="Shape 3447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7" name="Shape 3448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8" name="Shape 3449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79" name="Shape 3450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0" name="Shape 3451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1" name="Shape 3452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2" name="Shape 3453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3" name="Shape 3454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4" name="Shape 3455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5" name="Shape 345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6" name="Shape 345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7" name="Shape 345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8" name="Shape 345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89" name="Shape 346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90" name="Shape 346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91" name="Shape 346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92" name="Shape 346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1693" name="Shape 346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3" name="Shape 34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14" name="Shape 34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15" name="Shape 347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16" name="Shape 34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17" name="Shape 34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18" name="Shape 34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19" name="Shape 34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0" name="Shape 3476"/>
          <p:cNvSpPr>
            <a:spLocks/>
          </p:cNvSpPr>
          <p:nvPr/>
        </p:nvSpPr>
        <p:spPr bwMode="auto">
          <a:xfrm>
            <a:off x="510540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1" name="Shape 3477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2" name="Shape 3478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3" name="Shape 3479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4" name="Shape 3480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5" name="Shape 3481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6" name="Shape 3482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7" name="Shape 3483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8" name="Shape 3484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29" name="Shape 3485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0" name="Shape 3486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1" name="Shape 3487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2" name="Shape 3488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3" name="Shape 348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4" name="Shape 349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5" name="Shape 349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6" name="Shape 349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7" name="Shape 349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8" name="Shape 349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39" name="Shape 349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40" name="Shape 349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3741" name="Shape 3497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94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1" name="Shape 35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62" name="Shape 35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63" name="Shape 35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64" name="Shape 35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65" name="Shape 35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66" name="Shape 35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67" name="Shape 35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68" name="Shape 3509"/>
          <p:cNvSpPr>
            <a:spLocks/>
          </p:cNvSpPr>
          <p:nvPr/>
        </p:nvSpPr>
        <p:spPr bwMode="auto">
          <a:xfrm>
            <a:off x="510540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69" name="Shape 3510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0" name="Shape 3511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1" name="Shape 3512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2" name="Shape 3513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3" name="Shape 3514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4" name="Shape 3515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5" name="Shape 3516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6" name="Shape 3517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7" name="Shape 3518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8" name="Shape 3519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79" name="Shape 352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0" name="Shape 352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1" name="Shape 352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2" name="Shape 352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3" name="Shape 352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4" name="Shape 352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5" name="Shape 352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6" name="Shape 352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7" name="Shape 352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8" name="Shape 352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5789" name="Shape 3530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95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09" name="Shape 35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0" name="Shape 35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1" name="Shape 35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2" name="Shape 35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3" name="Shape 353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4" name="Shape 35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5" name="Shape 35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6" name="Shape 3542"/>
          <p:cNvSpPr>
            <a:spLocks/>
          </p:cNvSpPr>
          <p:nvPr/>
        </p:nvSpPr>
        <p:spPr bwMode="auto">
          <a:xfrm>
            <a:off x="510540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7" name="Shape 3543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8" name="Shape 3544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19" name="Shape 3545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0" name="Shape 3546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1" name="Shape 3547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2" name="Shape 3548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3" name="Shape 3549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4" name="Shape 3550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5" name="Shape 3551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6" name="Shape 3552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7" name="Shape 355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8" name="Shape 355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29" name="Shape 355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30" name="Shape 355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31" name="Shape 355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32" name="Shape 355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33" name="Shape 355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34" name="Shape 356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35" name="Shape 356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36" name="Shape 356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7837" name="Shape 3563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7" name="Shape 35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58" name="Shape 35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59" name="Shape 35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0" name="Shape 35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1" name="Shape 35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2" name="Shape 35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3" name="Shape 35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4" name="Shape 3575"/>
          <p:cNvSpPr>
            <a:spLocks/>
          </p:cNvSpPr>
          <p:nvPr/>
        </p:nvSpPr>
        <p:spPr bwMode="auto">
          <a:xfrm>
            <a:off x="510540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5" name="Shape 3576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6" name="Shape 3577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7" name="Shape 3578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8" name="Shape 3579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69" name="Shape 3580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0" name="Shape 3581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1" name="Shape 3582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2" name="Shape 3583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3" name="Shape 3584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4" name="Shape 3585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5" name="Shape 3586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6" name="Shape 3587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7" name="Shape 3588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8" name="Shape 3589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79" name="Shape 3590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80" name="Shape 3591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81" name="Shape 3592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82" name="Shape 3593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83" name="Shape 3594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84" name="Shape 3595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49885" name="Shape 3596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97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5" name="Shape 36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06" name="Shape 36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07" name="Shape 36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08" name="Shape 36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09" name="Shape 36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0" name="Shape 36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1" name="Shape 3607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2" name="Shape 3608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3" name="Shape 3609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4" name="Shape 3610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5" name="Shape 3611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6" name="Shape 3612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7" name="Shape 3613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8" name="Shape 3614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19" name="Shape 3615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0" name="Shape 3616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1" name="Shape 3617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2" name="Shape 3618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3" name="Shape 3619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4" name="Shape 3620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5" name="Shape 3621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6" name="Shape 3622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7" name="Shape 3623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8" name="Shape 3624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29" name="Shape 3625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30" name="Shape 3626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31" name="Shape 3627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1932" name="Shape 3628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3" name="Shape 36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54" name="Shape 36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55" name="Shape 36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56" name="Shape 36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57" name="Shape 36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58" name="Shape 3638"/>
          <p:cNvSpPr>
            <a:spLocks/>
          </p:cNvSpPr>
          <p:nvPr/>
        </p:nvSpPr>
        <p:spPr bwMode="auto">
          <a:xfrm>
            <a:off x="520065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59" name="Shape 3639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0" name="Shape 3640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1" name="Shape 3641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2" name="Shape 3642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3" name="Shape 3643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4" name="Shape 3644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5" name="Shape 3645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6" name="Shape 3646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7" name="Shape 3647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8" name="Shape 3648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69" name="Shape 3649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0" name="Shape 3650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1" name="Shape 3651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2" name="Shape 3652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3" name="Shape 3653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4" name="Shape 3654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5" name="Shape 3655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6" name="Shape 3656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7" name="Shape 3657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8" name="Shape 3658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79" name="Shape 3659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80" name="Shape 3660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3981" name="Shape 3661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98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1" name="Shape 36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02" name="Shape 36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03" name="Shape 36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04" name="Shape 36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05" name="Shape 36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06" name="Shape 3671"/>
          <p:cNvSpPr>
            <a:spLocks/>
          </p:cNvSpPr>
          <p:nvPr/>
        </p:nvSpPr>
        <p:spPr bwMode="auto">
          <a:xfrm>
            <a:off x="520065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07" name="Shape 3672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08" name="Shape 3673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09" name="Shape 3674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0" name="Shape 3675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1" name="Shape 3676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2" name="Shape 3677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3" name="Shape 3678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4" name="Shape 3679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5" name="Shape 3680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6" name="Shape 3681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7" name="Shape 3682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8" name="Shape 3683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19" name="Shape 3684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0" name="Shape 3685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1" name="Shape 3686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2" name="Shape 3687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3" name="Shape 3688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4" name="Shape 3689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5" name="Shape 3690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6" name="Shape 3691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7" name="Shape 3692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8" name="Shape 3693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6029" name="Shape 3694"/>
          <p:cNvSpPr txBox="1">
            <a:spLocks noChangeArrowheads="1"/>
          </p:cNvSpPr>
          <p:nvPr/>
        </p:nvSpPr>
        <p:spPr bwMode="auto">
          <a:xfrm>
            <a:off x="3929063" y="919163"/>
            <a:ext cx="996950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99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49" name="Shape 36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0" name="Shape 37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1" name="Shape 37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2" name="Shape 37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3" name="Shape 37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4" name="Shape 3704"/>
          <p:cNvSpPr>
            <a:spLocks/>
          </p:cNvSpPr>
          <p:nvPr/>
        </p:nvSpPr>
        <p:spPr bwMode="auto">
          <a:xfrm>
            <a:off x="520065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5" name="Shape 3705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6" name="Shape 3706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7" name="Shape 3707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8" name="Shape 3708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59" name="Shape 3709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0" name="Shape 3710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1" name="Shape 3711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2" name="Shape 3712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3" name="Shape 3713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4" name="Shape 3714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5" name="Shape 3715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6" name="Shape 3716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7" name="Shape 3717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8" name="Shape 3718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69" name="Shape 3719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70" name="Shape 3720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71" name="Shape 3721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72" name="Shape 3722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73" name="Shape 3723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74" name="Shape 3724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75" name="Shape 3725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76" name="Shape 3726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58077" name="Shape 3727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100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7" name="Shape 37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098" name="Shape 37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099" name="Shape 37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0" name="Shape 37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1" name="Shape 37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2" name="Shape 3737"/>
          <p:cNvSpPr>
            <a:spLocks/>
          </p:cNvSpPr>
          <p:nvPr/>
        </p:nvSpPr>
        <p:spPr bwMode="auto">
          <a:xfrm>
            <a:off x="5200650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3" name="Shape 3738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4" name="Shape 3739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5" name="Shape 3740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6" name="Shape 3741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7" name="Shape 3742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8" name="Shape 3743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09" name="Shape 3744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0" name="Shape 3745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1" name="Shape 3746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2" name="Shape 3747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3" name="Shape 3748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4" name="Shape 3749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5" name="Shape 375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6" name="Shape 375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7" name="Shape 375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8" name="Shape 375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19" name="Shape 375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20" name="Shape 375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21" name="Shape 375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22" name="Shape 375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23" name="Shape 375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24" name="Shape 375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0125" name="Shape 3760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101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5" name="Shape 37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46" name="Shape 37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47" name="Shape 37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48" name="Shape 37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49" name="Shape 3769"/>
          <p:cNvSpPr>
            <a:spLocks/>
          </p:cNvSpPr>
          <p:nvPr/>
        </p:nvSpPr>
        <p:spPr bwMode="auto">
          <a:xfrm>
            <a:off x="7932738" y="3209925"/>
            <a:ext cx="1211262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0" name="Shape 3770"/>
          <p:cNvSpPr>
            <a:spLocks/>
          </p:cNvSpPr>
          <p:nvPr/>
        </p:nvSpPr>
        <p:spPr bwMode="auto">
          <a:xfrm>
            <a:off x="7756525" y="3167063"/>
            <a:ext cx="1212850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1" name="Shape 3771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2" name="Shape 3772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3" name="Shape 3773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4" name="Shape 3774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5" name="Shape 3775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6" name="Shape 3776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7" name="Shape 3777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8" name="Shape 3778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59" name="Shape 3779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0" name="Shape 3780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1" name="Shape 3781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2" name="Shape 3782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3" name="Shape 378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4" name="Shape 378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5" name="Shape 378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6" name="Shape 378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7" name="Shape 378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8" name="Shape 378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69" name="Shape 378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70" name="Shape 379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71" name="Shape 379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2172" name="Shape 379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3" name="Shape 37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194" name="Shape 379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195" name="Shape 37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196" name="Shape 3800"/>
          <p:cNvSpPr>
            <a:spLocks/>
          </p:cNvSpPr>
          <p:nvPr/>
        </p:nvSpPr>
        <p:spPr bwMode="auto">
          <a:xfrm>
            <a:off x="5375275" y="273050"/>
            <a:ext cx="2368550" cy="293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197" name="Shape 3801"/>
          <p:cNvSpPr>
            <a:spLocks/>
          </p:cNvSpPr>
          <p:nvPr/>
        </p:nvSpPr>
        <p:spPr bwMode="auto">
          <a:xfrm>
            <a:off x="7932738" y="3209925"/>
            <a:ext cx="1211262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198" name="Shape 3802"/>
          <p:cNvSpPr>
            <a:spLocks/>
          </p:cNvSpPr>
          <p:nvPr/>
        </p:nvSpPr>
        <p:spPr bwMode="auto">
          <a:xfrm>
            <a:off x="7756525" y="3167063"/>
            <a:ext cx="1212850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199" name="Shape 3803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0" name="Shape 3804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1" name="Shape 3805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2" name="Shape 3806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3" name="Shape 3807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4" name="Shape 3808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5" name="Shape 3809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6" name="Shape 3810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7" name="Shape 3811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8" name="Shape 3812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09" name="Shape 3813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0" name="Shape 3814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1" name="Shape 3815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2" name="Shape 3816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3" name="Shape 3817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4" name="Shape 3818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5" name="Shape 3819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6" name="Shape 3820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7" name="Shape 3821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8" name="Shape 3822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19" name="Shape 3823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20" name="Shape 3824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4221" name="Shape 3825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102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1" name="Shape 38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42" name="Shape 383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43" name="Shape 3832"/>
          <p:cNvSpPr>
            <a:spLocks/>
          </p:cNvSpPr>
          <p:nvPr/>
        </p:nvSpPr>
        <p:spPr bwMode="auto">
          <a:xfrm>
            <a:off x="7112000" y="2662238"/>
            <a:ext cx="1154113" cy="14319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44" name="Shape 3833"/>
          <p:cNvSpPr>
            <a:spLocks/>
          </p:cNvSpPr>
          <p:nvPr/>
        </p:nvSpPr>
        <p:spPr bwMode="auto">
          <a:xfrm>
            <a:off x="7031038" y="2601913"/>
            <a:ext cx="1152525" cy="14319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45" name="Shape 3834"/>
          <p:cNvSpPr>
            <a:spLocks/>
          </p:cNvSpPr>
          <p:nvPr/>
        </p:nvSpPr>
        <p:spPr bwMode="auto">
          <a:xfrm>
            <a:off x="7932738" y="3209925"/>
            <a:ext cx="1211262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46" name="Shape 3835"/>
          <p:cNvSpPr>
            <a:spLocks/>
          </p:cNvSpPr>
          <p:nvPr/>
        </p:nvSpPr>
        <p:spPr bwMode="auto">
          <a:xfrm>
            <a:off x="7756525" y="3167063"/>
            <a:ext cx="1212850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47" name="Shape 3836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48" name="Shape 3837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49" name="Shape 3838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0" name="Shape 3839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1" name="Shape 3840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2" name="Shape 3841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3" name="Shape 3842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4" name="Shape 3843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5" name="Shape 3844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6" name="Shape 3845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7" name="Shape 3846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8" name="Shape 3847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59" name="Shape 3848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0" name="Shape 3849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1" name="Shape 3850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2" name="Shape 3851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3" name="Shape 3852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4" name="Shape 3853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5" name="Shape 3854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6" name="Shape 3855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7" name="Shape 3856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6268" name="Shape 3857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89" name="Shape 38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0" name="Shape 3863"/>
          <p:cNvSpPr>
            <a:spLocks/>
          </p:cNvSpPr>
          <p:nvPr/>
        </p:nvSpPr>
        <p:spPr bwMode="auto">
          <a:xfrm>
            <a:off x="5157788" y="39687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1" name="Shape 3864"/>
          <p:cNvSpPr>
            <a:spLocks/>
          </p:cNvSpPr>
          <p:nvPr/>
        </p:nvSpPr>
        <p:spPr bwMode="auto">
          <a:xfrm>
            <a:off x="7112000" y="2662238"/>
            <a:ext cx="1154113" cy="14319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2" name="Shape 3865"/>
          <p:cNvSpPr>
            <a:spLocks/>
          </p:cNvSpPr>
          <p:nvPr/>
        </p:nvSpPr>
        <p:spPr bwMode="auto">
          <a:xfrm>
            <a:off x="7031038" y="2601913"/>
            <a:ext cx="1152525" cy="14319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3" name="Shape 3866"/>
          <p:cNvSpPr>
            <a:spLocks/>
          </p:cNvSpPr>
          <p:nvPr/>
        </p:nvSpPr>
        <p:spPr bwMode="auto">
          <a:xfrm>
            <a:off x="7932738" y="3209925"/>
            <a:ext cx="1211262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4" name="Shape 3867"/>
          <p:cNvSpPr>
            <a:spLocks/>
          </p:cNvSpPr>
          <p:nvPr/>
        </p:nvSpPr>
        <p:spPr bwMode="auto">
          <a:xfrm>
            <a:off x="7756525" y="3167063"/>
            <a:ext cx="1212850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5" name="Shape 3868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6" name="Shape 3869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7" name="Shape 3870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8" name="Shape 3871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299" name="Shape 3872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0" name="Shape 3873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1" name="Shape 3874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2" name="Shape 3875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3" name="Shape 3876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4" name="Shape 3877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5" name="Shape 3878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6" name="Shape 3879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7" name="Shape 3880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8" name="Shape 3881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09" name="Shape 3882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10" name="Shape 3883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11" name="Shape 3884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12" name="Shape 3885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13" name="Shape 3886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14" name="Shape 3887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15" name="Shape 3888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16" name="Shape 3889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68317" name="Shape 3890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103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Shape 3895"/>
          <p:cNvSpPr>
            <a:spLocks/>
          </p:cNvSpPr>
          <p:nvPr/>
        </p:nvSpPr>
        <p:spPr bwMode="auto">
          <a:xfrm>
            <a:off x="4926013" y="1974850"/>
            <a:ext cx="1401762" cy="17383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38" name="Shape 3896"/>
          <p:cNvSpPr>
            <a:spLocks/>
          </p:cNvSpPr>
          <p:nvPr/>
        </p:nvSpPr>
        <p:spPr bwMode="auto">
          <a:xfrm>
            <a:off x="5062538" y="1906588"/>
            <a:ext cx="1401762" cy="173831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39" name="Shape 3897"/>
          <p:cNvSpPr>
            <a:spLocks/>
          </p:cNvSpPr>
          <p:nvPr/>
        </p:nvSpPr>
        <p:spPr bwMode="auto">
          <a:xfrm>
            <a:off x="6219825" y="3248025"/>
            <a:ext cx="682625" cy="8493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0" name="Shape 3898"/>
          <p:cNvSpPr>
            <a:spLocks/>
          </p:cNvSpPr>
          <p:nvPr/>
        </p:nvSpPr>
        <p:spPr bwMode="auto">
          <a:xfrm>
            <a:off x="6170613" y="3213100"/>
            <a:ext cx="682625" cy="8477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1" name="Shape 3899"/>
          <p:cNvSpPr>
            <a:spLocks/>
          </p:cNvSpPr>
          <p:nvPr/>
        </p:nvSpPr>
        <p:spPr bwMode="auto">
          <a:xfrm>
            <a:off x="7932738" y="3209925"/>
            <a:ext cx="1211262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2" name="Shape 3900"/>
          <p:cNvSpPr>
            <a:spLocks/>
          </p:cNvSpPr>
          <p:nvPr/>
        </p:nvSpPr>
        <p:spPr bwMode="auto">
          <a:xfrm>
            <a:off x="7756525" y="3167063"/>
            <a:ext cx="1212850" cy="15017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3" name="Shape 3901"/>
          <p:cNvSpPr>
            <a:spLocks/>
          </p:cNvSpPr>
          <p:nvPr/>
        </p:nvSpPr>
        <p:spPr bwMode="auto">
          <a:xfrm>
            <a:off x="7167563" y="3716338"/>
            <a:ext cx="1209675" cy="14938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4" name="Shape 3902"/>
          <p:cNvSpPr>
            <a:spLocks/>
          </p:cNvSpPr>
          <p:nvPr/>
        </p:nvSpPr>
        <p:spPr bwMode="auto">
          <a:xfrm>
            <a:off x="7031038" y="3673475"/>
            <a:ext cx="1208087" cy="14954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5" name="Shape 3903"/>
          <p:cNvSpPr>
            <a:spLocks/>
          </p:cNvSpPr>
          <p:nvPr/>
        </p:nvSpPr>
        <p:spPr bwMode="auto">
          <a:xfrm>
            <a:off x="5834063" y="3643313"/>
            <a:ext cx="1233487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6" name="Shape 3904"/>
          <p:cNvSpPr>
            <a:spLocks/>
          </p:cNvSpPr>
          <p:nvPr/>
        </p:nvSpPr>
        <p:spPr bwMode="auto">
          <a:xfrm>
            <a:off x="5672138" y="3567113"/>
            <a:ext cx="1235075" cy="15208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7" name="Shape 3905"/>
          <p:cNvSpPr>
            <a:spLocks/>
          </p:cNvSpPr>
          <p:nvPr/>
        </p:nvSpPr>
        <p:spPr bwMode="auto">
          <a:xfrm>
            <a:off x="4445000" y="37973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8" name="Shape 3906"/>
          <p:cNvSpPr>
            <a:spLocks/>
          </p:cNvSpPr>
          <p:nvPr/>
        </p:nvSpPr>
        <p:spPr bwMode="auto">
          <a:xfrm>
            <a:off x="4311650" y="3759200"/>
            <a:ext cx="1103313" cy="136525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49" name="Shape 3907"/>
          <p:cNvSpPr>
            <a:spLocks/>
          </p:cNvSpPr>
          <p:nvPr/>
        </p:nvSpPr>
        <p:spPr bwMode="auto">
          <a:xfrm>
            <a:off x="3241675" y="38830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0" name="Shape 3908"/>
          <p:cNvSpPr>
            <a:spLocks/>
          </p:cNvSpPr>
          <p:nvPr/>
        </p:nvSpPr>
        <p:spPr bwMode="auto">
          <a:xfrm>
            <a:off x="3073400" y="3857625"/>
            <a:ext cx="981075" cy="12080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1" name="Shape 3909"/>
          <p:cNvSpPr>
            <a:spLocks/>
          </p:cNvSpPr>
          <p:nvPr/>
        </p:nvSpPr>
        <p:spPr bwMode="auto">
          <a:xfrm>
            <a:off x="7569200" y="4957763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2" name="Shape 3910"/>
          <p:cNvSpPr>
            <a:spLocks/>
          </p:cNvSpPr>
          <p:nvPr/>
        </p:nvSpPr>
        <p:spPr bwMode="auto">
          <a:xfrm>
            <a:off x="7434263" y="4852988"/>
            <a:ext cx="1390650" cy="17240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3" name="Shape 3911"/>
          <p:cNvSpPr>
            <a:spLocks/>
          </p:cNvSpPr>
          <p:nvPr/>
        </p:nvSpPr>
        <p:spPr bwMode="auto">
          <a:xfrm>
            <a:off x="5943600" y="5003800"/>
            <a:ext cx="1231900" cy="15271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4" name="Shape 3912"/>
          <p:cNvSpPr>
            <a:spLocks/>
          </p:cNvSpPr>
          <p:nvPr/>
        </p:nvSpPr>
        <p:spPr bwMode="auto">
          <a:xfrm>
            <a:off x="6056313" y="5091113"/>
            <a:ext cx="1230312" cy="15287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5" name="Shape 3913"/>
          <p:cNvSpPr>
            <a:spLocks/>
          </p:cNvSpPr>
          <p:nvPr/>
        </p:nvSpPr>
        <p:spPr bwMode="auto">
          <a:xfrm>
            <a:off x="4183063" y="5249863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6" name="Shape 3914"/>
          <p:cNvSpPr>
            <a:spLocks/>
          </p:cNvSpPr>
          <p:nvPr/>
        </p:nvSpPr>
        <p:spPr bwMode="auto">
          <a:xfrm>
            <a:off x="4337050" y="5324475"/>
            <a:ext cx="1346200" cy="16668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7" name="Shape 3915"/>
          <p:cNvSpPr>
            <a:spLocks/>
          </p:cNvSpPr>
          <p:nvPr/>
        </p:nvSpPr>
        <p:spPr bwMode="auto">
          <a:xfrm>
            <a:off x="2765425" y="51641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8" name="Shape 3916"/>
          <p:cNvSpPr>
            <a:spLocks/>
          </p:cNvSpPr>
          <p:nvPr/>
        </p:nvSpPr>
        <p:spPr bwMode="auto">
          <a:xfrm>
            <a:off x="2841625" y="5253038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59" name="Shape 3917"/>
          <p:cNvSpPr>
            <a:spLocks/>
          </p:cNvSpPr>
          <p:nvPr/>
        </p:nvSpPr>
        <p:spPr bwMode="auto">
          <a:xfrm>
            <a:off x="1781175" y="4803775"/>
            <a:ext cx="1181100" cy="14652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60" name="Shape 3918"/>
          <p:cNvSpPr>
            <a:spLocks/>
          </p:cNvSpPr>
          <p:nvPr/>
        </p:nvSpPr>
        <p:spPr bwMode="auto">
          <a:xfrm>
            <a:off x="1862138" y="4881563"/>
            <a:ext cx="1181100" cy="14636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61" name="Shape 3919"/>
          <p:cNvSpPr>
            <a:spLocks/>
          </p:cNvSpPr>
          <p:nvPr/>
        </p:nvSpPr>
        <p:spPr bwMode="auto">
          <a:xfrm>
            <a:off x="912813" y="4803775"/>
            <a:ext cx="1074737" cy="13255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62" name="Shape 3920"/>
          <p:cNvSpPr>
            <a:spLocks/>
          </p:cNvSpPr>
          <p:nvPr/>
        </p:nvSpPr>
        <p:spPr bwMode="auto">
          <a:xfrm>
            <a:off x="989013" y="4859338"/>
            <a:ext cx="107473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63" name="Shape 3921"/>
          <p:cNvSpPr>
            <a:spLocks/>
          </p:cNvSpPr>
          <p:nvPr/>
        </p:nvSpPr>
        <p:spPr bwMode="auto">
          <a:xfrm>
            <a:off x="0" y="4511675"/>
            <a:ext cx="1146175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64" name="Shape 3922"/>
          <p:cNvSpPr>
            <a:spLocks/>
          </p:cNvSpPr>
          <p:nvPr/>
        </p:nvSpPr>
        <p:spPr bwMode="auto">
          <a:xfrm>
            <a:off x="111125" y="4511675"/>
            <a:ext cx="1144588" cy="142081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0365" name="Shape 3923"/>
          <p:cNvSpPr txBox="1">
            <a:spLocks noChangeArrowheads="1"/>
          </p:cNvSpPr>
          <p:nvPr/>
        </p:nvSpPr>
        <p:spPr bwMode="auto">
          <a:xfrm>
            <a:off x="187325" y="271463"/>
            <a:ext cx="8637588" cy="173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Cały </a:t>
            </a:r>
            <a:r>
              <a:rPr lang="pl-PL" sz="3500" b="1">
                <a:solidFill>
                  <a:srgbClr val="000000"/>
                </a:solidFill>
                <a:sym typeface="Arial" charset="0"/>
              </a:rPr>
              <a:t>proces przebiegał bardzo wolno</a:t>
            </a:r>
            <a:r>
              <a:rPr lang="pl-PL" sz="3500">
                <a:solidFill>
                  <a:srgbClr val="000000"/>
                </a:solidFill>
                <a:sym typeface="Arial" charset="0"/>
              </a:rPr>
              <a:t>.</a:t>
            </a:r>
          </a:p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Szczególnie na początku...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5" name="Shape 3928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86" name="Shape 3929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87" name="Shape 3930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88" name="Shape 3931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89" name="Shape 3932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0" name="Shape 3933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1" name="Shape 3934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2" name="Shape 3935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3" name="Shape 3936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4" name="Shape 3937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5" name="Shape 3938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6" name="Shape 3939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7" name="Shape 3940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8" name="Shape 3941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399" name="Shape 3942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0" name="Shape 3943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1" name="Shape 3944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2" name="Shape 3945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3" name="Shape 3946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4" name="Shape 3947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5" name="Shape 3948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6" name="Shape 3949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7" name="Shape 3950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8" name="Shape 3951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09" name="Shape 3952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10" name="Shape 3953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11" name="Shape 3954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12" name="Shape 3955"/>
          <p:cNvSpPr>
            <a:spLocks/>
          </p:cNvSpPr>
          <p:nvPr/>
        </p:nvSpPr>
        <p:spPr bwMode="auto">
          <a:xfrm>
            <a:off x="1028700" y="919163"/>
            <a:ext cx="1468438" cy="18208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2413" name="Shape 3956"/>
          <p:cNvSpPr txBox="1">
            <a:spLocks noChangeArrowheads="1"/>
          </p:cNvSpPr>
          <p:nvPr/>
        </p:nvSpPr>
        <p:spPr bwMode="auto">
          <a:xfrm>
            <a:off x="673100" y="3913188"/>
            <a:ext cx="8159750" cy="2395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Czy można było połączyć skarpety w pary szybciej?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3" name="Shape 39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34" name="Shape 396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35" name="Shape 39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36" name="Shape 39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37" name="Shape 39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38" name="Shape 396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39" name="Shape 39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0" name="Shape 39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1" name="Shape 39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2" name="Shape 397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3" name="Shape 39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4" name="Shape 39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5" name="Shape 39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6" name="Shape 39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7" name="Shape 397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8" name="Shape 39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49" name="Shape 39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0" name="Shape 39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1" name="Shape 39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2" name="Shape 39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3" name="Shape 398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4" name="Shape 39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5" name="Shape 39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6" name="Shape 39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7" name="Shape 39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8" name="Shape 39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59" name="Shape 398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60" name="Shape 398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4461" name="Shape 3989"/>
          <p:cNvSpPr txBox="1">
            <a:spLocks noChangeArrowheads="1"/>
          </p:cNvSpPr>
          <p:nvPr/>
        </p:nvSpPr>
        <p:spPr bwMode="auto">
          <a:xfrm>
            <a:off x="3689350" y="919163"/>
            <a:ext cx="3651250" cy="2397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Algorytm bardziej efektywny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1" name="Shape 39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82" name="Shape 39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83" name="Shape 399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84" name="Shape 39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85" name="Shape 39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86" name="Shape 39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87" name="Shape 40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88" name="Shape 40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89" name="Shape 40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0" name="Shape 400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1" name="Shape 40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2" name="Shape 40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3" name="Shape 40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4" name="Shape 40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5" name="Shape 400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6" name="Shape 400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7" name="Shape 40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8" name="Shape 401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499" name="Shape 40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0" name="Shape 40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1" name="Shape 401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2" name="Shape 40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3" name="Shape 40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4" name="Shape 401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5" name="Shape 40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6" name="Shape 401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7" name="Shape 402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8" name="Shape 4021"/>
          <p:cNvSpPr>
            <a:spLocks/>
          </p:cNvSpPr>
          <p:nvPr/>
        </p:nvSpPr>
        <p:spPr bwMode="auto">
          <a:xfrm>
            <a:off x="7997825" y="87313"/>
            <a:ext cx="1068388" cy="131921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6509" name="Shape 4022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</a:t>
            </a:r>
          </a:p>
        </p:txBody>
      </p:sp>
      <p:sp>
        <p:nvSpPr>
          <p:cNvPr id="276510" name="Shape 4023"/>
          <p:cNvSpPr txBox="1">
            <a:spLocks noChangeArrowheads="1"/>
          </p:cNvSpPr>
          <p:nvPr/>
        </p:nvSpPr>
        <p:spPr bwMode="auto">
          <a:xfrm>
            <a:off x="200025" y="3644900"/>
            <a:ext cx="8743950" cy="2998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Po zajęciach z algorytmiki, </a:t>
            </a:r>
            <a:br>
              <a:rPr lang="pl-PL" sz="3500">
                <a:solidFill>
                  <a:srgbClr val="000000"/>
                </a:solidFill>
                <a:sym typeface="Arial" charset="0"/>
              </a:rPr>
            </a:br>
            <a:r>
              <a:rPr lang="pl-PL" sz="3500">
                <a:solidFill>
                  <a:srgbClr val="000000"/>
                </a:solidFill>
                <a:sym typeface="Arial" charset="0"/>
              </a:rPr>
              <a:t>Jaś zaczął postępować w inny sposób!</a:t>
            </a:r>
          </a:p>
          <a:p>
            <a:pPr eaLnBrk="1" hangingPunct="1"/>
            <a:endParaRPr lang="pl-PL" sz="3500">
              <a:solidFill>
                <a:srgbClr val="000000"/>
              </a:solidFill>
              <a:sym typeface="Arial" charset="0"/>
            </a:endParaRPr>
          </a:p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Wyciągał pierwszą skarpetkę i kładł ją na stole, potem wyciągał następną </a:t>
            </a:r>
            <a:br>
              <a:rPr lang="pl-PL" sz="3500">
                <a:solidFill>
                  <a:srgbClr val="000000"/>
                </a:solidFill>
                <a:sym typeface="Arial" charset="0"/>
              </a:rPr>
            </a:br>
            <a:r>
              <a:rPr lang="pl-PL" sz="3500">
                <a:solidFill>
                  <a:srgbClr val="000000"/>
                </a:solidFill>
                <a:sym typeface="Arial" charset="0"/>
              </a:rPr>
              <a:t>i porównywał ją z pierwszą.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29" name="Shape 40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0" name="Shape 40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1" name="Shape 40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2" name="Shape 40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3" name="Shape 403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4" name="Shape 40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5" name="Shape 40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6" name="Shape 40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7" name="Shape 40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8" name="Shape 403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39" name="Shape 40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0" name="Shape 40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1" name="Shape 40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2" name="Shape 40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3" name="Shape 404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4" name="Shape 404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5" name="Shape 404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6" name="Shape 40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7" name="Shape 40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8" name="Shape 40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49" name="Shape 404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50" name="Shape 40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51" name="Shape 405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52" name="Shape 405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53" name="Shape 40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54" name="Shape 405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55" name="Shape 4054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56" name="Shape 4055"/>
          <p:cNvSpPr>
            <a:spLocks/>
          </p:cNvSpPr>
          <p:nvPr/>
        </p:nvSpPr>
        <p:spPr bwMode="auto">
          <a:xfrm>
            <a:off x="7997825" y="87313"/>
            <a:ext cx="1068388" cy="131921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78557" name="Shape 4056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</a:t>
            </a:r>
          </a:p>
        </p:txBody>
      </p:sp>
      <p:sp>
        <p:nvSpPr>
          <p:cNvPr id="278558" name="Shape 4057"/>
          <p:cNvSpPr txBox="1">
            <a:spLocks noChangeArrowheads="1"/>
          </p:cNvSpPr>
          <p:nvPr/>
        </p:nvSpPr>
        <p:spPr bwMode="auto">
          <a:xfrm>
            <a:off x="200025" y="3644900"/>
            <a:ext cx="8743950" cy="2998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Jeśli nie pasowała, kładł ją obok pierwszej.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7" name="Shape 40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78" name="Shape 40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79" name="Shape 40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0" name="Shape 40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1" name="Shape 406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2" name="Shape 40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3" name="Shape 40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4" name="Shape 40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5" name="Shape 40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6" name="Shape 407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7" name="Shape 40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8" name="Shape 40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89" name="Shape 407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0" name="Shape 40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1" name="Shape 40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2" name="Shape 407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3" name="Shape 407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4" name="Shape 40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5" name="Shape 40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6" name="Shape 40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7" name="Shape 408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8" name="Shape 40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599" name="Shape 408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600" name="Shape 408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601" name="Shape 408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602" name="Shape 4087"/>
          <p:cNvSpPr>
            <a:spLocks/>
          </p:cNvSpPr>
          <p:nvPr/>
        </p:nvSpPr>
        <p:spPr bwMode="auto">
          <a:xfrm>
            <a:off x="7827963" y="3028950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603" name="Shape 4088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604" name="Shape 4089"/>
          <p:cNvSpPr>
            <a:spLocks/>
          </p:cNvSpPr>
          <p:nvPr/>
        </p:nvSpPr>
        <p:spPr bwMode="auto">
          <a:xfrm>
            <a:off x="7997825" y="87313"/>
            <a:ext cx="1068388" cy="131921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0605" name="Shape 4090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3</a:t>
            </a:r>
          </a:p>
        </p:txBody>
      </p:sp>
      <p:sp>
        <p:nvSpPr>
          <p:cNvPr id="280606" name="Shape 4091"/>
          <p:cNvSpPr txBox="1">
            <a:spLocks noChangeArrowheads="1"/>
          </p:cNvSpPr>
          <p:nvPr/>
        </p:nvSpPr>
        <p:spPr bwMode="auto">
          <a:xfrm>
            <a:off x="200025" y="3644900"/>
            <a:ext cx="8743950" cy="2998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Za każdym razem, kiedy wyciągnął </a:t>
            </a:r>
            <a:br>
              <a:rPr lang="pl-PL" sz="3500">
                <a:solidFill>
                  <a:srgbClr val="000000"/>
                </a:solidFill>
                <a:sym typeface="Arial" charset="0"/>
              </a:rPr>
            </a:br>
            <a:r>
              <a:rPr lang="pl-PL" sz="3500">
                <a:solidFill>
                  <a:srgbClr val="000000"/>
                </a:solidFill>
                <a:sym typeface="Arial" charset="0"/>
              </a:rPr>
              <a:t>nową skarpetkę, porównywał ją </a:t>
            </a:r>
            <a:br>
              <a:rPr lang="pl-PL" sz="3500">
                <a:solidFill>
                  <a:srgbClr val="000000"/>
                </a:solidFill>
                <a:sym typeface="Arial" charset="0"/>
              </a:rPr>
            </a:br>
            <a:r>
              <a:rPr lang="pl-PL" sz="3500">
                <a:solidFill>
                  <a:srgbClr val="000000"/>
                </a:solidFill>
                <a:sym typeface="Arial" charset="0"/>
              </a:rPr>
              <a:t>z wydłużającym się szeregiem skarpet na stole.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5" name="Shape 40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26" name="Shape 40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27" name="Shape 40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28" name="Shape 40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29" name="Shape 410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0" name="Shape 410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1" name="Shape 41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2" name="Shape 41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3" name="Shape 41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4" name="Shape 41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5" name="Shape 41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6" name="Shape 41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7" name="Shape 410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8" name="Shape 41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39" name="Shape 41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0" name="Shape 41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1" name="Shape 41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2" name="Shape 41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3" name="Shape 41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4" name="Shape 41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5" name="Shape 411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6" name="Shape 411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7" name="Shape 411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8" name="Shape 411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49" name="Shape 4120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50" name="Shape 4121"/>
          <p:cNvSpPr>
            <a:spLocks/>
          </p:cNvSpPr>
          <p:nvPr/>
        </p:nvSpPr>
        <p:spPr bwMode="auto">
          <a:xfrm>
            <a:off x="7827963" y="3028950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51" name="Shape 4122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52" name="Shape 4123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2653" name="Shape 4124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4</a:t>
            </a:r>
          </a:p>
        </p:txBody>
      </p:sp>
      <p:sp>
        <p:nvSpPr>
          <p:cNvPr id="282654" name="Shape 4125"/>
          <p:cNvSpPr txBox="1">
            <a:spLocks noChangeArrowheads="1"/>
          </p:cNvSpPr>
          <p:nvPr/>
        </p:nvSpPr>
        <p:spPr bwMode="auto">
          <a:xfrm>
            <a:off x="1562100" y="3959225"/>
            <a:ext cx="7381875" cy="2684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Jeżeli potrafił dobrać skarpetkę do pary, zwijał ją i wrzucał do szafki.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3" name="Shape 41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74" name="Shape 41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75" name="Shape 413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76" name="Shape 41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77" name="Shape 413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78" name="Shape 413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79" name="Shape 41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0" name="Shape 41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1" name="Shape 41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2" name="Shape 413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3" name="Shape 41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4" name="Shape 41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5" name="Shape 414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6" name="Shape 41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7" name="Shape 41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8" name="Shape 41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89" name="Shape 41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0" name="Shape 41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1" name="Shape 41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2" name="Shape 41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3" name="Shape 415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4" name="Shape 415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5" name="Shape 415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6" name="Shape 4153"/>
          <p:cNvSpPr>
            <a:spLocks/>
          </p:cNvSpPr>
          <p:nvPr/>
        </p:nvSpPr>
        <p:spPr bwMode="auto">
          <a:xfrm>
            <a:off x="79978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7" name="Shape 4154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8" name="Shape 4155"/>
          <p:cNvSpPr>
            <a:spLocks/>
          </p:cNvSpPr>
          <p:nvPr/>
        </p:nvSpPr>
        <p:spPr bwMode="auto">
          <a:xfrm>
            <a:off x="7827963" y="3028950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699" name="Shape 4156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700" name="Shape 4157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4701" name="Shape 4158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5</a:t>
            </a:r>
          </a:p>
        </p:txBody>
      </p:sp>
      <p:sp>
        <p:nvSpPr>
          <p:cNvPr id="284702" name="Shape 4159"/>
          <p:cNvSpPr txBox="1">
            <a:spLocks noChangeArrowheads="1"/>
          </p:cNvSpPr>
          <p:nvPr/>
        </p:nvSpPr>
        <p:spPr bwMode="auto">
          <a:xfrm>
            <a:off x="1562100" y="3959225"/>
            <a:ext cx="7381875" cy="2684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Jeśli nie, to dokładał skarpetę </a:t>
            </a:r>
            <a:br>
              <a:rPr lang="pl-PL" sz="3500">
                <a:solidFill>
                  <a:srgbClr val="000000"/>
                </a:solidFill>
                <a:sym typeface="Arial" charset="0"/>
              </a:rPr>
            </a:br>
            <a:r>
              <a:rPr lang="pl-PL" sz="3500">
                <a:solidFill>
                  <a:srgbClr val="000000"/>
                </a:solidFill>
                <a:sym typeface="Arial" charset="0"/>
              </a:rPr>
              <a:t>do szeregu na stole. 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1" name="Shape 416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22" name="Shape 41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23" name="Shape 416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24" name="Shape 41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25" name="Shape 416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26" name="Shape 416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27" name="Shape 41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28" name="Shape 41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29" name="Shape 41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0" name="Shape 41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1" name="Shape 41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2" name="Shape 41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3" name="Shape 41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4" name="Shape 417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5" name="Shape 41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6" name="Shape 417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7" name="Shape 41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8" name="Shape 41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39" name="Shape 418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0" name="Shape 418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1" name="Shape 418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2" name="Shape 418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3" name="Shape 4186"/>
          <p:cNvSpPr>
            <a:spLocks/>
          </p:cNvSpPr>
          <p:nvPr/>
        </p:nvSpPr>
        <p:spPr bwMode="auto">
          <a:xfrm>
            <a:off x="7827963" y="4711700"/>
            <a:ext cx="106838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4" name="Shape 4187"/>
          <p:cNvSpPr>
            <a:spLocks/>
          </p:cNvSpPr>
          <p:nvPr/>
        </p:nvSpPr>
        <p:spPr bwMode="auto">
          <a:xfrm>
            <a:off x="79978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5" name="Shape 4188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6" name="Shape 4189"/>
          <p:cNvSpPr>
            <a:spLocks/>
          </p:cNvSpPr>
          <p:nvPr/>
        </p:nvSpPr>
        <p:spPr bwMode="auto">
          <a:xfrm>
            <a:off x="7827963" y="3028950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7" name="Shape 4190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8" name="Shape 4191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6749" name="Shape 4192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6</a:t>
            </a:r>
          </a:p>
        </p:txBody>
      </p:sp>
    </p:spTree>
  </p:cSld>
  <p:clrMapOvr>
    <a:masterClrMapping/>
  </p:clrMapOvr>
  <p:transition spd="slow">
    <p:cut/>
  </p:transition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69" name="Shape 419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0" name="Shape 41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1" name="Shape 41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2" name="Shape 420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3" name="Shape 420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4" name="Shape 420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5" name="Shape 42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6" name="Shape 42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7" name="Shape 42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8" name="Shape 420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79" name="Shape 42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0" name="Shape 42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1" name="Shape 420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2" name="Shape 421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3" name="Shape 42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4" name="Shape 421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5" name="Shape 42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6" name="Shape 421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7" name="Shape 421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8" name="Shape 421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89" name="Shape 421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90" name="Shape 4218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91" name="Shape 4219"/>
          <p:cNvSpPr>
            <a:spLocks/>
          </p:cNvSpPr>
          <p:nvPr/>
        </p:nvSpPr>
        <p:spPr bwMode="auto">
          <a:xfrm>
            <a:off x="7827963" y="4711700"/>
            <a:ext cx="106838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92" name="Shape 4220"/>
          <p:cNvSpPr>
            <a:spLocks/>
          </p:cNvSpPr>
          <p:nvPr/>
        </p:nvSpPr>
        <p:spPr bwMode="auto">
          <a:xfrm>
            <a:off x="79978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93" name="Shape 4221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94" name="Shape 4222"/>
          <p:cNvSpPr>
            <a:spLocks/>
          </p:cNvSpPr>
          <p:nvPr/>
        </p:nvSpPr>
        <p:spPr bwMode="auto">
          <a:xfrm>
            <a:off x="7827963" y="3028950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95" name="Shape 4223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96" name="Shape 4224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88797" name="Shape 4225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7</a:t>
            </a:r>
          </a:p>
        </p:txBody>
      </p:sp>
    </p:spTree>
  </p:cSld>
  <p:clrMapOvr>
    <a:masterClrMapping/>
  </p:clrMapOvr>
  <p:transition spd="slow">
    <p:cut/>
  </p:transition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7" name="Shape 423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18" name="Shape 42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19" name="Shape 423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0" name="Shape 42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1" name="Shape 423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2" name="Shape 423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3" name="Shape 42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4" name="Shape 42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5" name="Shape 42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6" name="Shape 423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7" name="Shape 42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8" name="Shape 42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29" name="Shape 424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0" name="Shape 424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1" name="Shape 42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2" name="Shape 424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3" name="Shape 424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4" name="Shape 424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5" name="Shape 424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6" name="Shape 424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7" name="Shape 4250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8" name="Shape 4251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39" name="Shape 4252"/>
          <p:cNvSpPr>
            <a:spLocks/>
          </p:cNvSpPr>
          <p:nvPr/>
        </p:nvSpPr>
        <p:spPr bwMode="auto">
          <a:xfrm>
            <a:off x="7827963" y="4711700"/>
            <a:ext cx="1068387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40" name="Shape 4253"/>
          <p:cNvSpPr>
            <a:spLocks/>
          </p:cNvSpPr>
          <p:nvPr/>
        </p:nvSpPr>
        <p:spPr bwMode="auto">
          <a:xfrm>
            <a:off x="79978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41" name="Shape 4254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42" name="Shape 4255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43" name="Shape 4256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44" name="Shape 4257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0845" name="Shape 4258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8</a:t>
            </a:r>
          </a:p>
        </p:txBody>
      </p:sp>
    </p:spTree>
  </p:cSld>
  <p:clrMapOvr>
    <a:masterClrMapping/>
  </p:clrMapOvr>
  <p:transition spd="slow">
    <p:cut/>
  </p:transition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5" name="Shape 426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66" name="Shape 42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67" name="Shape 42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68" name="Shape 426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69" name="Shape 42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0" name="Shape 426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1" name="Shape 42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2" name="Shape 42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3" name="Shape 42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4" name="Shape 427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5" name="Shape 42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6" name="Shape 427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7" name="Shape 427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8" name="Shape 427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79" name="Shape 427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0" name="Shape 427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1" name="Shape 427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2" name="Shape 428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3" name="Shape 428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4" name="Shape 4282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5" name="Shape 4283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6" name="Shape 4284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7" name="Shape 4285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8" name="Shape 4286"/>
          <p:cNvSpPr>
            <a:spLocks/>
          </p:cNvSpPr>
          <p:nvPr/>
        </p:nvSpPr>
        <p:spPr bwMode="auto">
          <a:xfrm>
            <a:off x="79978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89" name="Shape 4287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90" name="Shape 4288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91" name="Shape 4289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92" name="Shape 4290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2893" name="Shape 4291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9</a:t>
            </a:r>
          </a:p>
        </p:txBody>
      </p:sp>
    </p:spTree>
  </p:cSld>
  <p:clrMapOvr>
    <a:masterClrMapping/>
  </p:clrMapOvr>
  <p:transition spd="slow">
    <p:cut/>
  </p:transition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3" name="Shape 429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14" name="Shape 42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15" name="Shape 42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16" name="Shape 42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17" name="Shape 430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18" name="Shape 430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19" name="Shape 43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0" name="Shape 43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1" name="Shape 43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2" name="Shape 430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3" name="Shape 43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4" name="Shape 430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5" name="Shape 430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6" name="Shape 430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7" name="Shape 431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8" name="Shape 431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29" name="Shape 431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0" name="Shape 431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1" name="Shape 4314"/>
          <p:cNvSpPr>
            <a:spLocks/>
          </p:cNvSpPr>
          <p:nvPr/>
        </p:nvSpPr>
        <p:spPr bwMode="auto">
          <a:xfrm>
            <a:off x="7997825" y="30289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2" name="Shape 4315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3" name="Shape 4316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4" name="Shape 4317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5" name="Shape 4318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6" name="Shape 4319"/>
          <p:cNvSpPr>
            <a:spLocks/>
          </p:cNvSpPr>
          <p:nvPr/>
        </p:nvSpPr>
        <p:spPr bwMode="auto">
          <a:xfrm>
            <a:off x="79978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7" name="Shape 4320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8" name="Shape 4321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39" name="Shape 4322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40" name="Shape 4323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4941" name="Shape 4324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10</a:t>
            </a:r>
          </a:p>
        </p:txBody>
      </p:sp>
    </p:spTree>
  </p:cSld>
  <p:clrMapOvr>
    <a:masterClrMapping/>
  </p:clrMapOvr>
  <p:transition spd="slow">
    <p:cut/>
  </p:transition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1" name="Shape 432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62" name="Shape 43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63" name="Shape 43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64" name="Shape 433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65" name="Shape 43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66" name="Shape 433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67" name="Shape 43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68" name="Shape 43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69" name="Shape 43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0" name="Shape 433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1" name="Shape 43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2" name="Shape 434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3" name="Shape 434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4" name="Shape 434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5" name="Shape 434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6" name="Shape 434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7" name="Shape 434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8" name="Shape 4346"/>
          <p:cNvSpPr>
            <a:spLocks/>
          </p:cNvSpPr>
          <p:nvPr/>
        </p:nvSpPr>
        <p:spPr bwMode="auto">
          <a:xfrm>
            <a:off x="7997825" y="45021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79" name="Shape 4347"/>
          <p:cNvSpPr>
            <a:spLocks/>
          </p:cNvSpPr>
          <p:nvPr/>
        </p:nvSpPr>
        <p:spPr bwMode="auto">
          <a:xfrm>
            <a:off x="7997825" y="30289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0" name="Shape 4348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1" name="Shape 4349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2" name="Shape 4350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3" name="Shape 4351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4" name="Shape 4352"/>
          <p:cNvSpPr>
            <a:spLocks/>
          </p:cNvSpPr>
          <p:nvPr/>
        </p:nvSpPr>
        <p:spPr bwMode="auto">
          <a:xfrm>
            <a:off x="79978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5" name="Shape 4353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6" name="Shape 4354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7" name="Shape 4355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8" name="Shape 4356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6989" name="Shape 4357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11</a:t>
            </a:r>
          </a:p>
        </p:txBody>
      </p:sp>
    </p:spTree>
  </p:cSld>
  <p:clrMapOvr>
    <a:masterClrMapping/>
  </p:clrMapOvr>
  <p:transition spd="slow">
    <p:cut/>
  </p:transition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09" name="Shape 436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0" name="Shape 43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1" name="Shape 43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2" name="Shape 43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3" name="Shape 436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4" name="Shape 436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5" name="Shape 43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6" name="Shape 43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7" name="Shape 437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8" name="Shape 437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19" name="Shape 43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0" name="Shape 437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1" name="Shape 437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2" name="Shape 437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3" name="Shape 437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4" name="Shape 437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5" name="Shape 4378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6" name="Shape 4379"/>
          <p:cNvSpPr>
            <a:spLocks/>
          </p:cNvSpPr>
          <p:nvPr/>
        </p:nvSpPr>
        <p:spPr bwMode="auto">
          <a:xfrm>
            <a:off x="7997825" y="45021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7" name="Shape 4380"/>
          <p:cNvSpPr>
            <a:spLocks/>
          </p:cNvSpPr>
          <p:nvPr/>
        </p:nvSpPr>
        <p:spPr bwMode="auto">
          <a:xfrm>
            <a:off x="7997825" y="30289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8" name="Shape 4381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29" name="Shape 4382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30" name="Shape 4383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31" name="Shape 4384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32" name="Shape 4385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33" name="Shape 4386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34" name="Shape 4387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35" name="Shape 4388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36" name="Shape 4389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299037" name="Shape 4390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12</a:t>
            </a:r>
          </a:p>
        </p:txBody>
      </p:sp>
    </p:spTree>
  </p:cSld>
  <p:clrMapOvr>
    <a:masterClrMapping/>
  </p:clrMapOvr>
  <p:transition spd="slow">
    <p:cut/>
  </p:transition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7" name="Shape 439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58" name="Shape 439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59" name="Shape 43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0" name="Shape 43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1" name="Shape 43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2" name="Shape 440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3" name="Shape 44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4" name="Shape 44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5" name="Shape 440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6" name="Shape 440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7" name="Shape 44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8" name="Shape 440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69" name="Shape 440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0" name="Shape 440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1" name="Shape 440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2" name="Shape 4410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3" name="Shape 4411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4" name="Shape 4412"/>
          <p:cNvSpPr>
            <a:spLocks/>
          </p:cNvSpPr>
          <p:nvPr/>
        </p:nvSpPr>
        <p:spPr bwMode="auto">
          <a:xfrm>
            <a:off x="7997825" y="45021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5" name="Shape 4413"/>
          <p:cNvSpPr>
            <a:spLocks/>
          </p:cNvSpPr>
          <p:nvPr/>
        </p:nvSpPr>
        <p:spPr bwMode="auto">
          <a:xfrm>
            <a:off x="7997825" y="30289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6" name="Shape 4414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7" name="Shape 4415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8" name="Shape 4416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79" name="Shape 4417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80" name="Shape 4418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81" name="Shape 4419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82" name="Shape 4420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83" name="Shape 4421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84" name="Shape 4422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1085" name="Shape 4423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13</a:t>
            </a:r>
          </a:p>
        </p:txBody>
      </p:sp>
    </p:spTree>
  </p:cSld>
  <p:clrMapOvr>
    <a:masterClrMapping/>
  </p:clrMapOvr>
  <p:transition spd="slow">
    <p:cut/>
  </p:transition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105" name="Shape 442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06" name="Shape 44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07" name="Shape 44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08" name="Shape 44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09" name="Shape 443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0" name="Shape 443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1" name="Shape 44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2" name="Shape 44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3" name="Shape 443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4" name="Shape 443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5" name="Shape 443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6" name="Shape 443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7" name="Shape 444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8" name="Shape 444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19" name="Shape 4442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0" name="Shape 4443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1" name="Shape 4444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2" name="Shape 4445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3" name="Shape 4446"/>
          <p:cNvSpPr>
            <a:spLocks/>
          </p:cNvSpPr>
          <p:nvPr/>
        </p:nvSpPr>
        <p:spPr bwMode="auto">
          <a:xfrm>
            <a:off x="7997825" y="30289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4" name="Shape 4447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5" name="Shape 4448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6" name="Shape 4449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7" name="Shape 4450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8" name="Shape 4451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29" name="Shape 4452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30" name="Shape 4453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31" name="Shape 4454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32" name="Shape 4455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3133" name="Shape 4456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14</a:t>
            </a:r>
          </a:p>
        </p:txBody>
      </p:sp>
    </p:spTree>
  </p:cSld>
  <p:clrMapOvr>
    <a:masterClrMapping/>
  </p:clrMapOvr>
  <p:transition spd="slow">
    <p:cut/>
  </p:transition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3" name="Shape 446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54" name="Shape 446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55" name="Shape 44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56" name="Shape 44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57" name="Shape 44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58" name="Shape 446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59" name="Shape 44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0" name="Shape 44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1" name="Shape 446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2" name="Shape 447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3" name="Shape 447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4" name="Shape 447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5" name="Shape 447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6" name="Shape 4474"/>
          <p:cNvSpPr>
            <a:spLocks/>
          </p:cNvSpPr>
          <p:nvPr/>
        </p:nvSpPr>
        <p:spPr bwMode="auto">
          <a:xfrm>
            <a:off x="6800850" y="16271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7" name="Shape 4475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8" name="Shape 4476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69" name="Shape 4477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0" name="Shape 4478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1" name="Shape 4479"/>
          <p:cNvSpPr>
            <a:spLocks/>
          </p:cNvSpPr>
          <p:nvPr/>
        </p:nvSpPr>
        <p:spPr bwMode="auto">
          <a:xfrm>
            <a:off x="7997825" y="302895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2" name="Shape 4480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3" name="Shape 4481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4" name="Shape 4482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5" name="Shape 4483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6" name="Shape 4484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7" name="Shape 4485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8" name="Shape 4486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79" name="Shape 4487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80" name="Shape 4488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5181" name="Shape 4489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15</a:t>
            </a:r>
          </a:p>
        </p:txBody>
      </p:sp>
    </p:spTree>
  </p:cSld>
  <p:clrMapOvr>
    <a:masterClrMapping/>
  </p:clrMapOvr>
  <p:transition spd="slow">
    <p:cut/>
  </p:transition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1" name="Shape 449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02" name="Shape 44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03" name="Shape 449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04" name="Shape 44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05" name="Shape 44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06" name="Shape 449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07" name="Shape 45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08" name="Shape 45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09" name="Shape 450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0" name="Shape 450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1" name="Shape 450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2" name="Shape 450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3" name="Shape 4506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4" name="Shape 4507"/>
          <p:cNvSpPr>
            <a:spLocks/>
          </p:cNvSpPr>
          <p:nvPr/>
        </p:nvSpPr>
        <p:spPr bwMode="auto">
          <a:xfrm>
            <a:off x="6800850" y="16271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5" name="Shape 4508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6" name="Shape 4509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7" name="Shape 4510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8" name="Shape 4511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19" name="Shape 4512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0" name="Shape 4513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1" name="Shape 4514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2" name="Shape 4515"/>
          <p:cNvSpPr>
            <a:spLocks/>
          </p:cNvSpPr>
          <p:nvPr/>
        </p:nvSpPr>
        <p:spPr bwMode="auto">
          <a:xfrm>
            <a:off x="6761163" y="3492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3" name="Shape 4516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4" name="Shape 4517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5" name="Shape 4518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6" name="Shape 4519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7" name="Shape 4520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8" name="Shape 4521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7229" name="Shape 4522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16</a:t>
            </a:r>
          </a:p>
        </p:txBody>
      </p:sp>
    </p:spTree>
  </p:cSld>
  <p:clrMapOvr>
    <a:masterClrMapping/>
  </p:clrMapOvr>
  <p:transition spd="slow">
    <p:cut/>
  </p:transition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49" name="Shape 452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0" name="Shape 452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1" name="Shape 45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2" name="Shape 45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3" name="Shape 45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4" name="Shape 453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5" name="Shape 45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6" name="Shape 453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7" name="Shape 453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8" name="Shape 453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59" name="Shape 453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0" name="Shape 4538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1" name="Shape 4539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2" name="Shape 4540"/>
          <p:cNvSpPr>
            <a:spLocks/>
          </p:cNvSpPr>
          <p:nvPr/>
        </p:nvSpPr>
        <p:spPr bwMode="auto">
          <a:xfrm>
            <a:off x="6800850" y="16271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3" name="Shape 4541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4" name="Shape 4542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5" name="Shape 4543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6" name="Shape 4544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7" name="Shape 4545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8" name="Shape 4546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69" name="Shape 4547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70" name="Shape 4548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71" name="Shape 4549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72" name="Shape 4550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73" name="Shape 4551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74" name="Shape 4552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75" name="Shape 4553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76" name="Shape 4554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09277" name="Shape 4555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17</a:t>
            </a:r>
          </a:p>
        </p:txBody>
      </p:sp>
    </p:spTree>
  </p:cSld>
  <p:clrMapOvr>
    <a:masterClrMapping/>
  </p:clrMapOvr>
  <p:transition spd="slow">
    <p:cut/>
  </p:transition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7" name="Shape 456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298" name="Shape 45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299" name="Shape 456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0" name="Shape 45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1" name="Shape 45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2" name="Shape 456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3" name="Shape 456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4" name="Shape 456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5" name="Shape 456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6" name="Shape 456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7" name="Shape 4570"/>
          <p:cNvSpPr>
            <a:spLocks/>
          </p:cNvSpPr>
          <p:nvPr/>
        </p:nvSpPr>
        <p:spPr bwMode="auto">
          <a:xfrm>
            <a:off x="6719888" y="33338"/>
            <a:ext cx="1149350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8" name="Shape 4571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09" name="Shape 4572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0" name="Shape 4573"/>
          <p:cNvSpPr>
            <a:spLocks/>
          </p:cNvSpPr>
          <p:nvPr/>
        </p:nvSpPr>
        <p:spPr bwMode="auto">
          <a:xfrm>
            <a:off x="6800850" y="16271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1" name="Shape 4574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2" name="Shape 4575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3" name="Shape 4576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4" name="Shape 4577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5" name="Shape 4578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6" name="Shape 4579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7" name="Shape 4580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8" name="Shape 4581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19" name="Shape 4582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20" name="Shape 4583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21" name="Shape 4584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22" name="Shape 4585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23" name="Shape 4586"/>
          <p:cNvSpPr>
            <a:spLocks/>
          </p:cNvSpPr>
          <p:nvPr/>
        </p:nvSpPr>
        <p:spPr bwMode="auto">
          <a:xfrm>
            <a:off x="7997825" y="15573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24" name="Shape 4587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1325" name="Shape 4588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18</a:t>
            </a:r>
          </a:p>
        </p:txBody>
      </p:sp>
    </p:spTree>
  </p:cSld>
  <p:clrMapOvr>
    <a:masterClrMapping/>
  </p:clrMapOvr>
  <p:transition spd="slow">
    <p:cut/>
  </p:transition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5" name="Shape 459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46" name="Shape 459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47" name="Shape 45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48" name="Shape 459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49" name="Shape 45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0" name="Shape 459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1" name="Shape 459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2" name="Shape 4600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3" name="Shape 460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4" name="Shape 4602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5" name="Shape 4603"/>
          <p:cNvSpPr>
            <a:spLocks/>
          </p:cNvSpPr>
          <p:nvPr/>
        </p:nvSpPr>
        <p:spPr bwMode="auto">
          <a:xfrm>
            <a:off x="6719888" y="33338"/>
            <a:ext cx="1149350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6" name="Shape 4604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7" name="Shape 4605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8" name="Shape 4606"/>
          <p:cNvSpPr>
            <a:spLocks/>
          </p:cNvSpPr>
          <p:nvPr/>
        </p:nvSpPr>
        <p:spPr bwMode="auto">
          <a:xfrm>
            <a:off x="6800850" y="16271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59" name="Shape 4607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0" name="Shape 4608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1" name="Shape 4609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2" name="Shape 4610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3" name="Shape 4611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4" name="Shape 4612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5" name="Shape 4613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6" name="Shape 4614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7" name="Shape 4615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8" name="Shape 4616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69" name="Shape 4617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70" name="Shape 4618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71" name="Shape 4619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72" name="Shape 4620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3373" name="Shape 4621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19</a:t>
            </a:r>
          </a:p>
        </p:txBody>
      </p:sp>
    </p:spTree>
  </p:cSld>
  <p:clrMapOvr>
    <a:masterClrMapping/>
  </p:clrMapOvr>
  <p:transition spd="slow">
    <p:cut/>
  </p:transition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3" name="Shape 4626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394" name="Shape 46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395" name="Shape 462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396" name="Shape 46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397" name="Shape 463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398" name="Shape 463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399" name="Shape 463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0" name="Shape 4633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1" name="Shape 4634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2" name="Shape 4635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3" name="Shape 4636"/>
          <p:cNvSpPr>
            <a:spLocks/>
          </p:cNvSpPr>
          <p:nvPr/>
        </p:nvSpPr>
        <p:spPr bwMode="auto">
          <a:xfrm>
            <a:off x="6719888" y="33338"/>
            <a:ext cx="1149350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4" name="Shape 4637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5" name="Shape 4638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6" name="Shape 4639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7" name="Shape 4640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8" name="Shape 4641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09" name="Shape 4642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0" name="Shape 4643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1" name="Shape 4644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2" name="Shape 4645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3" name="Shape 4646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4" name="Shape 4647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5" name="Shape 4648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6" name="Shape 4649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7" name="Shape 4650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8" name="Shape 4651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19" name="Shape 4652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20" name="Shape 4653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5421" name="Shape 4654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20</a:t>
            </a:r>
          </a:p>
        </p:txBody>
      </p:sp>
    </p:spTree>
  </p:cSld>
  <p:clrMapOvr>
    <a:masterClrMapping/>
  </p:clrMapOvr>
  <p:transition spd="slow">
    <p:cut/>
  </p:transition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1" name="Shape 4659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42" name="Shape 466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43" name="Shape 46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44" name="Shape 466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45" name="Shape 466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46" name="Shape 466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47" name="Shape 466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48" name="Shape 4666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49" name="Shape 4667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0" name="Shape 4668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1" name="Shape 4669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2" name="Shape 4670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3" name="Shape 4671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4" name="Shape 4672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5" name="Shape 4673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6" name="Shape 4674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7" name="Shape 4675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8" name="Shape 4676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59" name="Shape 4677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0" name="Shape 4678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1" name="Shape 4679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2" name="Shape 4680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3" name="Shape 4681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4" name="Shape 4682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5" name="Shape 4683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6" name="Shape 4684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7" name="Shape 4685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8" name="Shape 4686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7469" name="Shape 4687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21</a:t>
            </a:r>
          </a:p>
        </p:txBody>
      </p:sp>
    </p:spTree>
  </p:cSld>
  <p:clrMapOvr>
    <a:masterClrMapping/>
  </p:clrMapOvr>
  <p:transition spd="slow">
    <p:cut/>
  </p:transition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89" name="Shape 4692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0" name="Shape 469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1" name="Shape 4694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2" name="Shape 469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3" name="Shape 469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4" name="Shape 469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5" name="Shape 4698"/>
          <p:cNvSpPr>
            <a:spLocks/>
          </p:cNvSpPr>
          <p:nvPr/>
        </p:nvSpPr>
        <p:spPr bwMode="auto">
          <a:xfrm>
            <a:off x="7827963" y="1754188"/>
            <a:ext cx="1149350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6" name="Shape 4699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7" name="Shape 4700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8" name="Shape 4701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499" name="Shape 4702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0" name="Shape 4703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1" name="Shape 4704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2" name="Shape 4705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3" name="Shape 4706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4" name="Shape 4707"/>
          <p:cNvSpPr>
            <a:spLocks/>
          </p:cNvSpPr>
          <p:nvPr/>
        </p:nvSpPr>
        <p:spPr bwMode="auto">
          <a:xfrm>
            <a:off x="7908925" y="84138"/>
            <a:ext cx="1068388" cy="13223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5" name="Shape 4708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6" name="Shape 4709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7" name="Shape 4710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8" name="Shape 4711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09" name="Shape 4712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10" name="Shape 4713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11" name="Shape 4714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12" name="Shape 4715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13" name="Shape 4716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14" name="Shape 4717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15" name="Shape 4718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16" name="Shape 4719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19517" name="Shape 4720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22</a:t>
            </a:r>
          </a:p>
        </p:txBody>
      </p:sp>
    </p:spTree>
  </p:cSld>
  <p:clrMapOvr>
    <a:masterClrMapping/>
  </p:clrMapOvr>
  <p:transition spd="slow">
    <p:cut/>
  </p:transition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7" name="Shape 4725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38" name="Shape 4726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39" name="Shape 4727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0" name="Shape 4728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1" name="Shape 472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2" name="Shape 4730"/>
          <p:cNvSpPr>
            <a:spLocks/>
          </p:cNvSpPr>
          <p:nvPr/>
        </p:nvSpPr>
        <p:spPr bwMode="auto">
          <a:xfrm>
            <a:off x="5599113" y="37353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3" name="Shape 4731"/>
          <p:cNvSpPr>
            <a:spLocks/>
          </p:cNvSpPr>
          <p:nvPr/>
        </p:nvSpPr>
        <p:spPr bwMode="auto">
          <a:xfrm>
            <a:off x="7827963" y="1754188"/>
            <a:ext cx="1149350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4" name="Shape 4732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5" name="Shape 4733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6" name="Shape 4734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7" name="Shape 4735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8" name="Shape 4736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49" name="Shape 4737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0" name="Shape 4738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1" name="Shape 4739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2" name="Shape 4740"/>
          <p:cNvSpPr>
            <a:spLocks/>
          </p:cNvSpPr>
          <p:nvPr/>
        </p:nvSpPr>
        <p:spPr bwMode="auto">
          <a:xfrm>
            <a:off x="5599113" y="3784600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3" name="Shape 4741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4" name="Shape 4742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5" name="Shape 4743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6" name="Shape 4744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7" name="Shape 4745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8" name="Shape 4746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59" name="Shape 4747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60" name="Shape 4748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61" name="Shape 4749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62" name="Shape 4750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63" name="Shape 4751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64" name="Shape 4752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1565" name="Shape 4753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23</a:t>
            </a:r>
          </a:p>
        </p:txBody>
      </p:sp>
    </p:spTree>
  </p:cSld>
  <p:clrMapOvr>
    <a:masterClrMapping/>
  </p:clrMapOvr>
  <p:transition spd="slow">
    <p:cut/>
  </p:transition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85" name="Shape 4758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86" name="Shape 4759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87" name="Shape 4760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88" name="Shape 4761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89" name="Shape 4762"/>
          <p:cNvSpPr>
            <a:spLocks/>
          </p:cNvSpPr>
          <p:nvPr/>
        </p:nvSpPr>
        <p:spPr bwMode="auto">
          <a:xfrm>
            <a:off x="7632700" y="95250"/>
            <a:ext cx="1338263" cy="165893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0" name="Shape 4763"/>
          <p:cNvSpPr>
            <a:spLocks/>
          </p:cNvSpPr>
          <p:nvPr/>
        </p:nvSpPr>
        <p:spPr bwMode="auto">
          <a:xfrm>
            <a:off x="5599113" y="37353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1" name="Shape 4764"/>
          <p:cNvSpPr>
            <a:spLocks/>
          </p:cNvSpPr>
          <p:nvPr/>
        </p:nvSpPr>
        <p:spPr bwMode="auto">
          <a:xfrm>
            <a:off x="7827963" y="1754188"/>
            <a:ext cx="1149350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2" name="Shape 4765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3" name="Shape 4766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4" name="Shape 4767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5" name="Shape 4768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6" name="Shape 4769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7" name="Shape 4770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8" name="Shape 4771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599" name="Shape 4772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0" name="Shape 4773"/>
          <p:cNvSpPr>
            <a:spLocks/>
          </p:cNvSpPr>
          <p:nvPr/>
        </p:nvSpPr>
        <p:spPr bwMode="auto">
          <a:xfrm>
            <a:off x="5599113" y="3784600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1" name="Shape 4774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2" name="Shape 4775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3" name="Shape 4776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4" name="Shape 4777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5" name="Shape 4778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6" name="Shape 4779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7" name="Shape 4780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8" name="Shape 4781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09" name="Shape 4782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10" name="Shape 4783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11" name="Shape 4784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12" name="Shape 4785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3613" name="Shape 4786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24</a:t>
            </a:r>
          </a:p>
        </p:txBody>
      </p:sp>
    </p:spTree>
  </p:cSld>
  <p:clrMapOvr>
    <a:masterClrMapping/>
  </p:clrMapOvr>
  <p:transition spd="slow">
    <p:cut/>
  </p:transition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3" name="Shape 4791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34" name="Shape 4792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35" name="Shape 4793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36" name="Shape 4794"/>
          <p:cNvSpPr>
            <a:spLocks/>
          </p:cNvSpPr>
          <p:nvPr/>
        </p:nvSpPr>
        <p:spPr bwMode="auto">
          <a:xfrm>
            <a:off x="6438900" y="95250"/>
            <a:ext cx="1149350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37" name="Shape 4795"/>
          <p:cNvSpPr>
            <a:spLocks/>
          </p:cNvSpPr>
          <p:nvPr/>
        </p:nvSpPr>
        <p:spPr bwMode="auto">
          <a:xfrm>
            <a:off x="7632700" y="95250"/>
            <a:ext cx="1338263" cy="165893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38" name="Shape 4796"/>
          <p:cNvSpPr>
            <a:spLocks/>
          </p:cNvSpPr>
          <p:nvPr/>
        </p:nvSpPr>
        <p:spPr bwMode="auto">
          <a:xfrm>
            <a:off x="5599113" y="37353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39" name="Shape 4797"/>
          <p:cNvSpPr>
            <a:spLocks/>
          </p:cNvSpPr>
          <p:nvPr/>
        </p:nvSpPr>
        <p:spPr bwMode="auto">
          <a:xfrm>
            <a:off x="7827963" y="1754188"/>
            <a:ext cx="1149350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0" name="Shape 4798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1" name="Shape 4799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2" name="Shape 4800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3" name="Shape 4801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4" name="Shape 4802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5" name="Shape 4803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6" name="Shape 4804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7" name="Shape 4805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8" name="Shape 4806"/>
          <p:cNvSpPr>
            <a:spLocks/>
          </p:cNvSpPr>
          <p:nvPr/>
        </p:nvSpPr>
        <p:spPr bwMode="auto">
          <a:xfrm>
            <a:off x="5599113" y="3784600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49" name="Shape 4807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0" name="Shape 4808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1" name="Shape 4809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2" name="Shape 4810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3" name="Shape 4811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4" name="Shape 4812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5" name="Shape 4813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6" name="Shape 4814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7" name="Shape 4815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8" name="Shape 4816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59" name="Shape 4817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60" name="Shape 4818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5661" name="Shape 4819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25</a:t>
            </a:r>
          </a:p>
        </p:txBody>
      </p:sp>
    </p:spTree>
  </p:cSld>
  <p:clrMapOvr>
    <a:masterClrMapping/>
  </p:clrMapOvr>
  <p:transition spd="slow">
    <p:cut/>
  </p:transition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1" name="Shape 4824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82" name="Shape 4825"/>
          <p:cNvSpPr>
            <a:spLocks/>
          </p:cNvSpPr>
          <p:nvPr/>
        </p:nvSpPr>
        <p:spPr bwMode="auto">
          <a:xfrm>
            <a:off x="674688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83" name="Shape 4826"/>
          <p:cNvSpPr>
            <a:spLocks/>
          </p:cNvSpPr>
          <p:nvPr/>
        </p:nvSpPr>
        <p:spPr bwMode="auto">
          <a:xfrm>
            <a:off x="6813550" y="3783013"/>
            <a:ext cx="1149350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84" name="Shape 4827"/>
          <p:cNvSpPr>
            <a:spLocks/>
          </p:cNvSpPr>
          <p:nvPr/>
        </p:nvSpPr>
        <p:spPr bwMode="auto">
          <a:xfrm>
            <a:off x="6438900" y="95250"/>
            <a:ext cx="1149350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85" name="Shape 4828"/>
          <p:cNvSpPr>
            <a:spLocks/>
          </p:cNvSpPr>
          <p:nvPr/>
        </p:nvSpPr>
        <p:spPr bwMode="auto">
          <a:xfrm>
            <a:off x="7632700" y="95250"/>
            <a:ext cx="1338263" cy="165893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86" name="Shape 4829"/>
          <p:cNvSpPr>
            <a:spLocks/>
          </p:cNvSpPr>
          <p:nvPr/>
        </p:nvSpPr>
        <p:spPr bwMode="auto">
          <a:xfrm>
            <a:off x="5599113" y="37353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87" name="Shape 4830"/>
          <p:cNvSpPr>
            <a:spLocks/>
          </p:cNvSpPr>
          <p:nvPr/>
        </p:nvSpPr>
        <p:spPr bwMode="auto">
          <a:xfrm>
            <a:off x="6915150" y="3687763"/>
            <a:ext cx="1147763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88" name="Shape 4831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89" name="Shape 4832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0" name="Shape 4833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1" name="Shape 4834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2" name="Shape 4835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3" name="Shape 4836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4" name="Shape 4837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5" name="Shape 4838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6" name="Shape 4839"/>
          <p:cNvSpPr>
            <a:spLocks/>
          </p:cNvSpPr>
          <p:nvPr/>
        </p:nvSpPr>
        <p:spPr bwMode="auto">
          <a:xfrm>
            <a:off x="5599113" y="3784600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7" name="Shape 4840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8" name="Shape 4841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699" name="Shape 4842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0" name="Shape 4843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1" name="Shape 4844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2" name="Shape 4845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3" name="Shape 4846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4" name="Shape 4847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5" name="Shape 4848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6" name="Shape 4849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7" name="Shape 4850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8" name="Shape 4851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7709" name="Shape 4852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26</a:t>
            </a:r>
          </a:p>
        </p:txBody>
      </p:sp>
    </p:spTree>
  </p:cSld>
  <p:clrMapOvr>
    <a:masterClrMapping/>
  </p:clrMapOvr>
  <p:transition spd="slow">
    <p:cut/>
  </p:transition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29" name="Shape 4857"/>
          <p:cNvSpPr>
            <a:spLocks/>
          </p:cNvSpPr>
          <p:nvPr/>
        </p:nvSpPr>
        <p:spPr bwMode="auto">
          <a:xfrm>
            <a:off x="704850" y="479425"/>
            <a:ext cx="2368550" cy="29352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0" name="Shape 4858"/>
          <p:cNvSpPr>
            <a:spLocks/>
          </p:cNvSpPr>
          <p:nvPr/>
        </p:nvSpPr>
        <p:spPr bwMode="auto">
          <a:xfrm>
            <a:off x="7762875" y="5151438"/>
            <a:ext cx="1338263" cy="16589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1" name="Shape 4859"/>
          <p:cNvSpPr>
            <a:spLocks/>
          </p:cNvSpPr>
          <p:nvPr/>
        </p:nvSpPr>
        <p:spPr bwMode="auto">
          <a:xfrm>
            <a:off x="6813550" y="3783013"/>
            <a:ext cx="1149350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2" name="Shape 4860"/>
          <p:cNvSpPr>
            <a:spLocks/>
          </p:cNvSpPr>
          <p:nvPr/>
        </p:nvSpPr>
        <p:spPr bwMode="auto">
          <a:xfrm>
            <a:off x="6438900" y="95250"/>
            <a:ext cx="1149350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3" name="Shape 4861"/>
          <p:cNvSpPr>
            <a:spLocks/>
          </p:cNvSpPr>
          <p:nvPr/>
        </p:nvSpPr>
        <p:spPr bwMode="auto">
          <a:xfrm>
            <a:off x="7593013" y="5151438"/>
            <a:ext cx="1338262" cy="16589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4" name="Shape 4862"/>
          <p:cNvSpPr>
            <a:spLocks/>
          </p:cNvSpPr>
          <p:nvPr/>
        </p:nvSpPr>
        <p:spPr bwMode="auto">
          <a:xfrm>
            <a:off x="5599113" y="37353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5" name="Shape 4863"/>
          <p:cNvSpPr>
            <a:spLocks/>
          </p:cNvSpPr>
          <p:nvPr/>
        </p:nvSpPr>
        <p:spPr bwMode="auto">
          <a:xfrm>
            <a:off x="6915150" y="3687763"/>
            <a:ext cx="1147763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6" name="Shape 4864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7" name="Shape 4865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8" name="Shape 4866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39" name="Shape 4867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0" name="Shape 4868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1" name="Shape 4869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2" name="Shape 4870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3" name="Shape 4871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4" name="Shape 4872"/>
          <p:cNvSpPr>
            <a:spLocks/>
          </p:cNvSpPr>
          <p:nvPr/>
        </p:nvSpPr>
        <p:spPr bwMode="auto">
          <a:xfrm>
            <a:off x="5599113" y="3784600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5" name="Shape 4873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6" name="Shape 4874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7" name="Shape 4875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8" name="Shape 4876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49" name="Shape 4877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50" name="Shape 4878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51" name="Shape 4879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52" name="Shape 4880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53" name="Shape 4881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54" name="Shape 4882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55" name="Shape 4883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56" name="Shape 4884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29757" name="Shape 4885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27</a:t>
            </a:r>
          </a:p>
        </p:txBody>
      </p:sp>
    </p:spTree>
  </p:cSld>
  <p:clrMapOvr>
    <a:masterClrMapping/>
  </p:clrMapOvr>
  <p:transition spd="slow">
    <p:cut/>
  </p:transition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77" name="Shape 4890"/>
          <p:cNvSpPr>
            <a:spLocks/>
          </p:cNvSpPr>
          <p:nvPr/>
        </p:nvSpPr>
        <p:spPr bwMode="auto">
          <a:xfrm>
            <a:off x="7813675" y="2041525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78" name="Shape 4891"/>
          <p:cNvSpPr>
            <a:spLocks/>
          </p:cNvSpPr>
          <p:nvPr/>
        </p:nvSpPr>
        <p:spPr bwMode="auto">
          <a:xfrm>
            <a:off x="7762875" y="5151438"/>
            <a:ext cx="1338263" cy="16589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79" name="Shape 4892"/>
          <p:cNvSpPr>
            <a:spLocks/>
          </p:cNvSpPr>
          <p:nvPr/>
        </p:nvSpPr>
        <p:spPr bwMode="auto">
          <a:xfrm>
            <a:off x="6813550" y="3783013"/>
            <a:ext cx="1149350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0" name="Shape 4893"/>
          <p:cNvSpPr>
            <a:spLocks/>
          </p:cNvSpPr>
          <p:nvPr/>
        </p:nvSpPr>
        <p:spPr bwMode="auto">
          <a:xfrm>
            <a:off x="7688263" y="20970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1" name="Shape 4894"/>
          <p:cNvSpPr>
            <a:spLocks/>
          </p:cNvSpPr>
          <p:nvPr/>
        </p:nvSpPr>
        <p:spPr bwMode="auto">
          <a:xfrm>
            <a:off x="7593013" y="5151438"/>
            <a:ext cx="1338262" cy="16589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2" name="Shape 4895"/>
          <p:cNvSpPr>
            <a:spLocks/>
          </p:cNvSpPr>
          <p:nvPr/>
        </p:nvSpPr>
        <p:spPr bwMode="auto">
          <a:xfrm>
            <a:off x="5599113" y="37353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3" name="Shape 4896"/>
          <p:cNvSpPr>
            <a:spLocks/>
          </p:cNvSpPr>
          <p:nvPr/>
        </p:nvSpPr>
        <p:spPr bwMode="auto">
          <a:xfrm>
            <a:off x="6915150" y="3687763"/>
            <a:ext cx="1147763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4" name="Shape 4897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5" name="Shape 4898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6" name="Shape 4899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7" name="Shape 4900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8" name="Shape 4901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89" name="Shape 4902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0" name="Shape 4903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1" name="Shape 4904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2" name="Shape 4905"/>
          <p:cNvSpPr>
            <a:spLocks/>
          </p:cNvSpPr>
          <p:nvPr/>
        </p:nvSpPr>
        <p:spPr bwMode="auto">
          <a:xfrm>
            <a:off x="5599113" y="3784600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3" name="Shape 4906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4" name="Shape 4907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5" name="Shape 4908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6" name="Shape 4909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7" name="Shape 4910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8" name="Shape 4911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799" name="Shape 4912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800" name="Shape 4913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801" name="Shape 4914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802" name="Shape 4915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803" name="Shape 4916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804" name="Shape 4917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1805" name="Shape 4918"/>
          <p:cNvSpPr txBox="1">
            <a:spLocks noChangeArrowheads="1"/>
          </p:cNvSpPr>
          <p:nvPr/>
        </p:nvSpPr>
        <p:spPr bwMode="auto">
          <a:xfrm>
            <a:off x="3689350" y="919163"/>
            <a:ext cx="1236663" cy="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algn="ctr"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28</a:t>
            </a:r>
          </a:p>
        </p:txBody>
      </p:sp>
    </p:spTree>
  </p:cSld>
  <p:clrMapOvr>
    <a:masterClrMapping/>
  </p:clrMapOvr>
  <p:transition spd="slow">
    <p:cut/>
  </p:transition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5" name="Shape 4923"/>
          <p:cNvSpPr>
            <a:spLocks/>
          </p:cNvSpPr>
          <p:nvPr/>
        </p:nvSpPr>
        <p:spPr bwMode="auto">
          <a:xfrm>
            <a:off x="7813675" y="2041525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26" name="Shape 4924"/>
          <p:cNvSpPr>
            <a:spLocks/>
          </p:cNvSpPr>
          <p:nvPr/>
        </p:nvSpPr>
        <p:spPr bwMode="auto">
          <a:xfrm>
            <a:off x="7762875" y="5151438"/>
            <a:ext cx="1338263" cy="16589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27" name="Shape 4925"/>
          <p:cNvSpPr>
            <a:spLocks/>
          </p:cNvSpPr>
          <p:nvPr/>
        </p:nvSpPr>
        <p:spPr bwMode="auto">
          <a:xfrm>
            <a:off x="6813550" y="3783013"/>
            <a:ext cx="1149350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28" name="Shape 4926"/>
          <p:cNvSpPr>
            <a:spLocks/>
          </p:cNvSpPr>
          <p:nvPr/>
        </p:nvSpPr>
        <p:spPr bwMode="auto">
          <a:xfrm>
            <a:off x="7688263" y="20970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29" name="Shape 4927"/>
          <p:cNvSpPr>
            <a:spLocks/>
          </p:cNvSpPr>
          <p:nvPr/>
        </p:nvSpPr>
        <p:spPr bwMode="auto">
          <a:xfrm>
            <a:off x="7593013" y="5151438"/>
            <a:ext cx="1338262" cy="165893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0" name="Shape 4928"/>
          <p:cNvSpPr>
            <a:spLocks/>
          </p:cNvSpPr>
          <p:nvPr/>
        </p:nvSpPr>
        <p:spPr bwMode="auto">
          <a:xfrm>
            <a:off x="5599113" y="3735388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1" name="Shape 4929"/>
          <p:cNvSpPr>
            <a:spLocks/>
          </p:cNvSpPr>
          <p:nvPr/>
        </p:nvSpPr>
        <p:spPr bwMode="auto">
          <a:xfrm>
            <a:off x="6915150" y="3687763"/>
            <a:ext cx="1147763" cy="1423987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2" name="Shape 4930"/>
          <p:cNvSpPr>
            <a:spLocks/>
          </p:cNvSpPr>
          <p:nvPr/>
        </p:nvSpPr>
        <p:spPr bwMode="auto">
          <a:xfrm>
            <a:off x="42148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3" name="Shape 4931"/>
          <p:cNvSpPr>
            <a:spLocks/>
          </p:cNvSpPr>
          <p:nvPr/>
        </p:nvSpPr>
        <p:spPr bwMode="auto">
          <a:xfrm>
            <a:off x="2830513" y="3679825"/>
            <a:ext cx="1236662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4" name="Shape 4932"/>
          <p:cNvSpPr>
            <a:spLocks/>
          </p:cNvSpPr>
          <p:nvPr/>
        </p:nvSpPr>
        <p:spPr bwMode="auto">
          <a:xfrm>
            <a:off x="1330325" y="3890963"/>
            <a:ext cx="1236663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5" name="Shape 4933"/>
          <p:cNvSpPr>
            <a:spLocks/>
          </p:cNvSpPr>
          <p:nvPr/>
        </p:nvSpPr>
        <p:spPr bwMode="auto">
          <a:xfrm>
            <a:off x="4057650" y="3735388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6" name="Shape 4934"/>
          <p:cNvSpPr>
            <a:spLocks/>
          </p:cNvSpPr>
          <p:nvPr/>
        </p:nvSpPr>
        <p:spPr bwMode="auto">
          <a:xfrm>
            <a:off x="0" y="399573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7" name="Shape 4935"/>
          <p:cNvSpPr>
            <a:spLocks/>
          </p:cNvSpPr>
          <p:nvPr/>
        </p:nvSpPr>
        <p:spPr bwMode="auto">
          <a:xfrm>
            <a:off x="6394450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8" name="Shape 4936"/>
          <p:cNvSpPr>
            <a:spLocks/>
          </p:cNvSpPr>
          <p:nvPr/>
        </p:nvSpPr>
        <p:spPr bwMode="auto">
          <a:xfrm>
            <a:off x="2778125" y="3784600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39" name="Shape 4937"/>
          <p:cNvSpPr>
            <a:spLocks/>
          </p:cNvSpPr>
          <p:nvPr/>
        </p:nvSpPr>
        <p:spPr bwMode="auto">
          <a:xfrm>
            <a:off x="5089525" y="5429250"/>
            <a:ext cx="1149350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0" name="Shape 4938"/>
          <p:cNvSpPr>
            <a:spLocks/>
          </p:cNvSpPr>
          <p:nvPr/>
        </p:nvSpPr>
        <p:spPr bwMode="auto">
          <a:xfrm>
            <a:off x="5599113" y="3784600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1" name="Shape 4939"/>
          <p:cNvSpPr>
            <a:spLocks/>
          </p:cNvSpPr>
          <p:nvPr/>
        </p:nvSpPr>
        <p:spPr bwMode="auto">
          <a:xfrm>
            <a:off x="3846513" y="5375275"/>
            <a:ext cx="1147762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2" name="Shape 4940"/>
          <p:cNvSpPr>
            <a:spLocks/>
          </p:cNvSpPr>
          <p:nvPr/>
        </p:nvSpPr>
        <p:spPr bwMode="auto">
          <a:xfrm>
            <a:off x="5197475" y="5534025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3" name="Shape 4941"/>
          <p:cNvSpPr>
            <a:spLocks/>
          </p:cNvSpPr>
          <p:nvPr/>
        </p:nvSpPr>
        <p:spPr bwMode="auto">
          <a:xfrm>
            <a:off x="6394450" y="5424488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4" name="Shape 4942"/>
          <p:cNvSpPr>
            <a:spLocks/>
          </p:cNvSpPr>
          <p:nvPr/>
        </p:nvSpPr>
        <p:spPr bwMode="auto">
          <a:xfrm>
            <a:off x="2513013" y="5319713"/>
            <a:ext cx="1238250" cy="153352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5" name="Shape 4943"/>
          <p:cNvSpPr>
            <a:spLocks/>
          </p:cNvSpPr>
          <p:nvPr/>
        </p:nvSpPr>
        <p:spPr bwMode="auto">
          <a:xfrm>
            <a:off x="117475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6" name="Shape 4944"/>
          <p:cNvSpPr>
            <a:spLocks/>
          </p:cNvSpPr>
          <p:nvPr/>
        </p:nvSpPr>
        <p:spPr bwMode="auto">
          <a:xfrm>
            <a:off x="66675" y="3946525"/>
            <a:ext cx="1147763" cy="14224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7" name="Shape 4945"/>
          <p:cNvSpPr>
            <a:spLocks/>
          </p:cNvSpPr>
          <p:nvPr/>
        </p:nvSpPr>
        <p:spPr bwMode="auto">
          <a:xfrm>
            <a:off x="2682875" y="5319713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8" name="Shape 4946"/>
          <p:cNvSpPr>
            <a:spLocks/>
          </p:cNvSpPr>
          <p:nvPr/>
        </p:nvSpPr>
        <p:spPr bwMode="auto">
          <a:xfrm>
            <a:off x="3998913" y="5480050"/>
            <a:ext cx="1068387" cy="13223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49" name="Shape 4947"/>
          <p:cNvSpPr>
            <a:spLocks/>
          </p:cNvSpPr>
          <p:nvPr/>
        </p:nvSpPr>
        <p:spPr bwMode="auto">
          <a:xfrm>
            <a:off x="0" y="5534025"/>
            <a:ext cx="1068388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50" name="Shape 4948"/>
          <p:cNvSpPr>
            <a:spLocks/>
          </p:cNvSpPr>
          <p:nvPr/>
        </p:nvSpPr>
        <p:spPr bwMode="auto">
          <a:xfrm>
            <a:off x="1270000" y="5429250"/>
            <a:ext cx="1147763" cy="1423988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51" name="Shape 4949"/>
          <p:cNvSpPr>
            <a:spLocks/>
          </p:cNvSpPr>
          <p:nvPr/>
        </p:nvSpPr>
        <p:spPr bwMode="auto">
          <a:xfrm>
            <a:off x="1616075" y="3995738"/>
            <a:ext cx="1066800" cy="1323975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52" name="Shape 4950"/>
          <p:cNvSpPr>
            <a:spLocks/>
          </p:cNvSpPr>
          <p:nvPr/>
        </p:nvSpPr>
        <p:spPr bwMode="auto">
          <a:xfrm>
            <a:off x="106363" y="5535613"/>
            <a:ext cx="1068387" cy="1320800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3853" name="Shape 4951"/>
          <p:cNvSpPr txBox="1">
            <a:spLocks noChangeArrowheads="1"/>
          </p:cNvSpPr>
          <p:nvPr/>
        </p:nvSpPr>
        <p:spPr bwMode="auto">
          <a:xfrm>
            <a:off x="381000" y="290513"/>
            <a:ext cx="7381875" cy="2684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 anchor="ctr"/>
          <a:lstStyle/>
          <a:p>
            <a:pPr eaLnBrk="1" hangingPunct="1"/>
            <a:r>
              <a:rPr lang="pl-PL" sz="3500">
                <a:solidFill>
                  <a:srgbClr val="000000"/>
                </a:solidFill>
                <a:sym typeface="Arial" charset="0"/>
              </a:rPr>
              <a:t>Ten algorytm pozwalał na </a:t>
            </a:r>
            <a:br>
              <a:rPr lang="pl-PL" sz="3500">
                <a:solidFill>
                  <a:srgbClr val="000000"/>
                </a:solidFill>
                <a:sym typeface="Arial" charset="0"/>
              </a:rPr>
            </a:br>
            <a:r>
              <a:rPr lang="pl-PL" sz="3500">
                <a:solidFill>
                  <a:srgbClr val="000000"/>
                </a:solidFill>
                <a:sym typeface="Arial" charset="0"/>
              </a:rPr>
              <a:t>parowanie skarpetek w znacznie krótszym czasie...</a:t>
            </a:r>
          </a:p>
        </p:txBody>
      </p:sp>
    </p:spTree>
  </p:cSld>
  <p:clrMapOvr>
    <a:masterClrMapping/>
  </p:clrMapOvr>
  <p:transition spd="slow">
    <p:cut/>
  </p:transition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73" name="Shape 4956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74" name="Shape 4957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75" name="Shape 4958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76" name="Shape 4959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1C4587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77" name="Shape 4960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F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78" name="Shape 4961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79" name="Shape 4962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C4125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0" name="Shape 4963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1" name="Shape 4964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2" name="Shape 4965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3" name="Shape 4966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C27BA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4" name="Shape 4967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5" name="Shape 4968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6" name="Shape 4969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999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7" name="Shape 4970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8" name="Shape 4971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D9D9D9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89" name="Shape 4972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0" name="Shape 4973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5B0F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1" name="Shape 4974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FF99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2" name="Shape 4975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3" name="Shape 4976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4" name="Shape 4977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00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5" name="Shape 4978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A86E8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6" name="Shape 4979"/>
          <p:cNvSpPr>
            <a:spLocks/>
          </p:cNvSpPr>
          <p:nvPr/>
        </p:nvSpPr>
        <p:spPr bwMode="auto">
          <a:xfrm>
            <a:off x="673100" y="577850"/>
            <a:ext cx="1468438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900FF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7" name="Shape 4980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8" name="Shape 4981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980000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899" name="Shape 4982"/>
          <p:cNvSpPr>
            <a:spLocks/>
          </p:cNvSpPr>
          <p:nvPr/>
        </p:nvSpPr>
        <p:spPr bwMode="auto">
          <a:xfrm>
            <a:off x="690563" y="577850"/>
            <a:ext cx="1468437" cy="1820863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38761D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900" name="Shape 4983"/>
          <p:cNvSpPr>
            <a:spLocks/>
          </p:cNvSpPr>
          <p:nvPr/>
        </p:nvSpPr>
        <p:spPr bwMode="auto">
          <a:xfrm>
            <a:off x="1028700" y="919163"/>
            <a:ext cx="1468438" cy="1820862"/>
          </a:xfrm>
          <a:custGeom>
            <a:avLst/>
            <a:gdLst>
              <a:gd name="T0" fmla="*/ 104098 w 195210"/>
              <a:gd name="T1" fmla="*/ 5490 h 241947"/>
              <a:gd name="T2" fmla="*/ 138142 w 195210"/>
              <a:gd name="T3" fmla="*/ 4181 h 241947"/>
              <a:gd name="T4" fmla="*/ 152545 w 195210"/>
              <a:gd name="T5" fmla="*/ 2217 h 241947"/>
              <a:gd name="T6" fmla="*/ 174151 w 195210"/>
              <a:gd name="T7" fmla="*/ 1562 h 241947"/>
              <a:gd name="T8" fmla="*/ 184626 w 195210"/>
              <a:gd name="T9" fmla="*/ 907 h 241947"/>
              <a:gd name="T10" fmla="*/ 188554 w 195210"/>
              <a:gd name="T11" fmla="*/ 14656 h 241947"/>
              <a:gd name="T12" fmla="*/ 191828 w 195210"/>
              <a:gd name="T13" fmla="*/ 61140 h 241947"/>
              <a:gd name="T14" fmla="*/ 195101 w 195210"/>
              <a:gd name="T15" fmla="*/ 139704 h 241947"/>
              <a:gd name="T16" fmla="*/ 193137 w 195210"/>
              <a:gd name="T17" fmla="*/ 177022 h 241947"/>
              <a:gd name="T18" fmla="*/ 184626 w 195210"/>
              <a:gd name="T19" fmla="*/ 204520 h 241947"/>
              <a:gd name="T20" fmla="*/ 170877 w 195210"/>
              <a:gd name="T21" fmla="*/ 222851 h 241947"/>
              <a:gd name="T22" fmla="*/ 136833 w 195210"/>
              <a:gd name="T23" fmla="*/ 233981 h 241947"/>
              <a:gd name="T24" fmla="*/ 60887 w 195210"/>
              <a:gd name="T25" fmla="*/ 241183 h 241947"/>
              <a:gd name="T26" fmla="*/ 32080 w 195210"/>
              <a:gd name="T27" fmla="*/ 239873 h 241947"/>
              <a:gd name="T28" fmla="*/ 5892 w 195210"/>
              <a:gd name="T29" fmla="*/ 226779 h 241947"/>
              <a:gd name="T30" fmla="*/ 0 w 195210"/>
              <a:gd name="T31" fmla="*/ 202555 h 241947"/>
              <a:gd name="T32" fmla="*/ 5892 w 195210"/>
              <a:gd name="T33" fmla="*/ 175713 h 241947"/>
              <a:gd name="T34" fmla="*/ 25533 w 195210"/>
              <a:gd name="T35" fmla="*/ 162619 h 241947"/>
              <a:gd name="T36" fmla="*/ 53685 w 195210"/>
              <a:gd name="T37" fmla="*/ 156726 h 241947"/>
              <a:gd name="T38" fmla="*/ 87730 w 195210"/>
              <a:gd name="T39" fmla="*/ 150834 h 241947"/>
              <a:gd name="T40" fmla="*/ 104098 w 195210"/>
              <a:gd name="T41" fmla="*/ 133812 h 241947"/>
              <a:gd name="T42" fmla="*/ 106716 w 195210"/>
              <a:gd name="T43" fmla="*/ 99113 h 241947"/>
              <a:gd name="T44" fmla="*/ 107371 w 195210"/>
              <a:gd name="T45" fmla="*/ 51974 h 241947"/>
              <a:gd name="T46" fmla="*/ 104098 w 195210"/>
              <a:gd name="T47" fmla="*/ 26441 h 241947"/>
              <a:gd name="T48" fmla="*/ 104098 w 195210"/>
              <a:gd name="T49" fmla="*/ 5490 h 24194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5210"/>
              <a:gd name="T76" fmla="*/ 0 h 241947"/>
              <a:gd name="T77" fmla="*/ 195210 w 195210"/>
              <a:gd name="T78" fmla="*/ 241947 h 24194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5210" h="241947" extrusionOk="0">
                <a:moveTo>
                  <a:pt x="104098" y="5490"/>
                </a:moveTo>
                <a:cubicBezTo>
                  <a:pt x="109772" y="1780"/>
                  <a:pt x="130067" y="4726"/>
                  <a:pt x="138142" y="4181"/>
                </a:cubicBezTo>
                <a:cubicBezTo>
                  <a:pt x="146216" y="3635"/>
                  <a:pt x="146543" y="2653"/>
                  <a:pt x="152545" y="2217"/>
                </a:cubicBezTo>
                <a:cubicBezTo>
                  <a:pt x="158546" y="1780"/>
                  <a:pt x="168804" y="1780"/>
                  <a:pt x="174151" y="1562"/>
                </a:cubicBezTo>
                <a:cubicBezTo>
                  <a:pt x="179497" y="1343"/>
                  <a:pt x="182225" y="-1275"/>
                  <a:pt x="184626" y="907"/>
                </a:cubicBezTo>
                <a:cubicBezTo>
                  <a:pt x="187026" y="3089"/>
                  <a:pt x="187353" y="4617"/>
                  <a:pt x="188554" y="14656"/>
                </a:cubicBezTo>
                <a:cubicBezTo>
                  <a:pt x="189754" y="24694"/>
                  <a:pt x="190736" y="40298"/>
                  <a:pt x="191828" y="61140"/>
                </a:cubicBezTo>
                <a:cubicBezTo>
                  <a:pt x="192919" y="81981"/>
                  <a:pt x="194882" y="120390"/>
                  <a:pt x="195101" y="139704"/>
                </a:cubicBezTo>
                <a:cubicBezTo>
                  <a:pt x="195319" y="159017"/>
                  <a:pt x="194882" y="166219"/>
                  <a:pt x="193137" y="177022"/>
                </a:cubicBezTo>
                <a:cubicBezTo>
                  <a:pt x="191391" y="187824"/>
                  <a:pt x="188336" y="196881"/>
                  <a:pt x="184626" y="204520"/>
                </a:cubicBezTo>
                <a:cubicBezTo>
                  <a:pt x="180916" y="212158"/>
                  <a:pt x="178842" y="217940"/>
                  <a:pt x="170877" y="222851"/>
                </a:cubicBezTo>
                <a:cubicBezTo>
                  <a:pt x="162911" y="227761"/>
                  <a:pt x="155164" y="230925"/>
                  <a:pt x="136833" y="233981"/>
                </a:cubicBezTo>
                <a:cubicBezTo>
                  <a:pt x="118501" y="237036"/>
                  <a:pt x="78345" y="240201"/>
                  <a:pt x="60887" y="241183"/>
                </a:cubicBezTo>
                <a:cubicBezTo>
                  <a:pt x="43428" y="242165"/>
                  <a:pt x="41245" y="242273"/>
                  <a:pt x="32080" y="239873"/>
                </a:cubicBezTo>
                <a:cubicBezTo>
                  <a:pt x="22914" y="237472"/>
                  <a:pt x="11238" y="232998"/>
                  <a:pt x="5892" y="226779"/>
                </a:cubicBezTo>
                <a:cubicBezTo>
                  <a:pt x="545" y="220559"/>
                  <a:pt x="0" y="211066"/>
                  <a:pt x="0" y="202555"/>
                </a:cubicBezTo>
                <a:cubicBezTo>
                  <a:pt x="0" y="194044"/>
                  <a:pt x="1636" y="182369"/>
                  <a:pt x="5892" y="175713"/>
                </a:cubicBezTo>
                <a:cubicBezTo>
                  <a:pt x="10147" y="169057"/>
                  <a:pt x="17567" y="165783"/>
                  <a:pt x="25533" y="162619"/>
                </a:cubicBezTo>
                <a:cubicBezTo>
                  <a:pt x="33498" y="159454"/>
                  <a:pt x="43318" y="158690"/>
                  <a:pt x="53685" y="156726"/>
                </a:cubicBezTo>
                <a:cubicBezTo>
                  <a:pt x="64051" y="154761"/>
                  <a:pt x="79327" y="154653"/>
                  <a:pt x="87730" y="150834"/>
                </a:cubicBezTo>
                <a:cubicBezTo>
                  <a:pt x="96132" y="147015"/>
                  <a:pt x="100933" y="142432"/>
                  <a:pt x="104098" y="133812"/>
                </a:cubicBezTo>
                <a:cubicBezTo>
                  <a:pt x="107262" y="125191"/>
                  <a:pt x="106170" y="112752"/>
                  <a:pt x="106716" y="99113"/>
                </a:cubicBezTo>
                <a:cubicBezTo>
                  <a:pt x="107261" y="85473"/>
                  <a:pt x="107807" y="64086"/>
                  <a:pt x="107371" y="51974"/>
                </a:cubicBezTo>
                <a:cubicBezTo>
                  <a:pt x="106934" y="39862"/>
                  <a:pt x="104643" y="34188"/>
                  <a:pt x="104098" y="26441"/>
                </a:cubicBezTo>
                <a:cubicBezTo>
                  <a:pt x="103552" y="18693"/>
                  <a:pt x="98424" y="9200"/>
                  <a:pt x="104098" y="5490"/>
                </a:cubicBezTo>
                <a:close/>
              </a:path>
            </a:pathLst>
          </a:custGeom>
          <a:solidFill>
            <a:srgbClr val="434343"/>
          </a:solidFill>
          <a:ln w="19050" cap="flat">
            <a:solidFill>
              <a:schemeClr val="bg2"/>
            </a:solidFill>
            <a:prstDash val="solid"/>
            <a:round/>
            <a:headEnd type="none" w="lg" len="lg"/>
            <a:tailEnd type="none" w="lg" len="lg"/>
          </a:ln>
        </p:spPr>
        <p:txBody>
          <a:bodyPr/>
          <a:lstStyle/>
          <a:p>
            <a:endParaRPr lang="pl-PL"/>
          </a:p>
        </p:txBody>
      </p:sp>
      <p:sp>
        <p:nvSpPr>
          <p:cNvPr id="335901" name="Shape 4984"/>
          <p:cNvSpPr txBox="1">
            <a:spLocks noChangeArrowheads="1"/>
          </p:cNvSpPr>
          <p:nvPr/>
        </p:nvSpPr>
        <p:spPr bwMode="auto">
          <a:xfrm>
            <a:off x="395288" y="3913188"/>
            <a:ext cx="8640762" cy="2395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25" tIns="91425" rIns="91425" bIns="91425"/>
          <a:lstStyle/>
          <a:p>
            <a:pPr eaLnBrk="1" hangingPunct="1"/>
            <a:r>
              <a:rPr lang="pl-PL" sz="4800">
                <a:solidFill>
                  <a:srgbClr val="000000"/>
                </a:solidFill>
                <a:sym typeface="Arial" charset="0"/>
              </a:rPr>
              <a:t>Jak porównać efektywność obu algorytmów dla </a:t>
            </a:r>
            <a:r>
              <a:rPr lang="pl-PL" sz="4800" i="1">
                <a:solidFill>
                  <a:srgbClr val="000000"/>
                </a:solidFill>
                <a:sym typeface="Arial" charset="0"/>
              </a:rPr>
              <a:t>n</a:t>
            </a:r>
            <a:r>
              <a:rPr lang="pl-PL" sz="4800">
                <a:solidFill>
                  <a:srgbClr val="000000"/>
                </a:solidFill>
                <a:sym typeface="Arial" charset="0"/>
              </a:rPr>
              <a:t> skarpet?</a:t>
            </a:r>
          </a:p>
        </p:txBody>
      </p:sp>
    </p:spTree>
  </p:cSld>
  <p:clrMapOvr>
    <a:masterClrMapping/>
  </p:clrMapOvr>
  <p:transition spd="slow">
    <p:cut/>
  </p:transition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21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1588"/>
            <a:ext cx="9144000" cy="6854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Motyw pakietu Office">
  <a:themeElements>
    <a:clrScheme name="Motyw pakietu Office 1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FFFFFF"/>
      </a:accent3>
      <a:accent4>
        <a:srgbClr val="000000"/>
      </a:accent4>
      <a:accent5>
        <a:srgbClr val="B2C1DB"/>
      </a:accent5>
      <a:accent6>
        <a:srgbClr val="AE4845"/>
      </a:accent6>
      <a:hlink>
        <a:srgbClr val="0000FF"/>
      </a:hlink>
      <a:folHlink>
        <a:srgbClr val="800080"/>
      </a:folHlink>
    </a:clrScheme>
    <a:fontScheme name="Motyw pakietu Offic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l-P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l-P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Motyw pakietu Office 1">
        <a:dk1>
          <a:srgbClr val="000000"/>
        </a:dk1>
        <a:lt1>
          <a:srgbClr val="FFFFFF"/>
        </a:lt1>
        <a:dk2>
          <a:srgbClr val="1F497D"/>
        </a:dk2>
        <a:lt2>
          <a:srgbClr val="EEECE1"/>
        </a:lt2>
        <a:accent1>
          <a:srgbClr val="4F81BD"/>
        </a:accent1>
        <a:accent2>
          <a:srgbClr val="C0504D"/>
        </a:accent2>
        <a:accent3>
          <a:srgbClr val="FFFFFF"/>
        </a:accent3>
        <a:accent4>
          <a:srgbClr val="000000"/>
        </a:accent4>
        <a:accent5>
          <a:srgbClr val="B2C1DB"/>
        </a:accent5>
        <a:accent6>
          <a:srgbClr val="AE4845"/>
        </a:accent6>
        <a:hlink>
          <a:srgbClr val="0000FF"/>
        </a:hlink>
        <a:folHlink>
          <a:srgbClr val="80008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Projekt domyślny">
  <a:themeElements>
    <a:clrScheme name="Projekt domyślny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Projekt domyślny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l-P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l-P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Projekt domyślny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rojekt domyślny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rojekt domyślny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rojekt domyślny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rojekt domyślny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rojekt domyślny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ojekt domyślny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ojekt domyślny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ojekt domyślny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ojekt domyślny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ojekt domyślny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ojekt domyślny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Custom Theme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Pakiet 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2.xml><?xml version="1.0" encoding="utf-8"?>
<a:themeOverride xmlns:a="http://schemas.openxmlformats.org/drawingml/2006/main">
  <a:clrScheme name="Pakiet 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40</TotalTime>
  <Words>274</Words>
  <Application>Microsoft Office PowerPoint</Application>
  <PresentationFormat>Pokaz na ekranie (4:3)</PresentationFormat>
  <Paragraphs>161</Paragraphs>
  <Slides>155</Slides>
  <Notes>153</Notes>
  <HiddenSlides>0</HiddenSlides>
  <MMClips>0</MMClips>
  <ScaleCrop>false</ScaleCrop>
  <HeadingPairs>
    <vt:vector size="4" baseType="variant">
      <vt:variant>
        <vt:lpstr>Motyw</vt:lpstr>
      </vt:variant>
      <vt:variant>
        <vt:i4>2</vt:i4>
      </vt:variant>
      <vt:variant>
        <vt:lpstr>Tytuły slajdów</vt:lpstr>
      </vt:variant>
      <vt:variant>
        <vt:i4>155</vt:i4>
      </vt:variant>
    </vt:vector>
  </HeadingPairs>
  <TitlesOfParts>
    <vt:vector size="157" baseType="lpstr">
      <vt:lpstr>Motyw pakietu Office</vt:lpstr>
      <vt:lpstr>Projekt domyślny</vt:lpstr>
      <vt:lpstr>Prezentacja programu PowerPoint</vt:lpstr>
      <vt:lpstr>Jak Jaś parował skarpetki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Prezentacja programu PowerPoint</dc:title>
  <dc:creator>pperekietka</dc:creator>
  <cp:lastModifiedBy>Magda Kopacz</cp:lastModifiedBy>
  <cp:revision>18</cp:revision>
  <dcterms:modified xsi:type="dcterms:W3CDTF">2014-02-05T09:24:35Z</dcterms:modified>
</cp:coreProperties>
</file>