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674" autoAdjust="0"/>
    <p:restoredTop sz="94660"/>
  </p:normalViewPr>
  <p:slideViewPr>
    <p:cSldViewPr snapToGrid="0">
      <p:cViewPr varScale="1">
        <p:scale>
          <a:sx n="94" d="100"/>
          <a:sy n="94" d="100"/>
        </p:scale>
        <p:origin x="-114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/>
          <a:lstStyle>
            <a:lvl1pPr algn="r">
              <a:defRPr sz="4800">
                <a:effectLst/>
              </a:defRPr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699250" y="5870575"/>
            <a:ext cx="1200150" cy="3778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1EE4C2-8BE8-4ABA-84C5-662F8AEADC39}" type="datetimeFigureOut">
              <a:rPr lang="en-US"/>
              <a:pPr>
                <a:defRPr/>
              </a:pPr>
              <a:t>3/13/2014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971800" y="5870575"/>
            <a:ext cx="3670300" cy="3778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56550" y="5870575"/>
            <a:ext cx="414338" cy="3778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64876F-F597-4CB6-90B1-A6C3EBCD94A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Celestia-R1---OverlayContentH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2413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95A3C3-8976-4ECD-B85C-0B6BC368F8C7}" type="datetimeFigureOut">
              <a:rPr lang="en-US"/>
              <a:pPr>
                <a:defRPr/>
              </a:pPr>
              <a:t>3/13/2014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24B7B1-6549-42C9-BBD8-530712DBE0B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Celestia-R1---OverlayContentH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2413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3CBF3D-FCA6-424B-AA18-90E471468362}" type="datetimeFigureOut">
              <a:rPr lang="en-US"/>
              <a:pPr>
                <a:defRPr/>
              </a:pPr>
              <a:t>3/13/2014</a:t>
            </a:fld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FADD7F-D0BC-4A3E-9F55-38469A9665C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9B4684-8415-4AA0-B233-E1EE5F0E2498}" type="datetimeFigureOut">
              <a:rPr lang="en-US"/>
              <a:pPr>
                <a:defRPr/>
              </a:pPr>
              <a:t>3/13/2014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645BA8-FB17-4430-B244-E645F1CC4B7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 descr="Celestia-R1---OverlayContentH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2413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425FFE-03CF-414E-853F-425299B190F2}" type="datetimeFigureOut">
              <a:rPr lang="en-US"/>
              <a:pPr>
                <a:defRPr/>
              </a:pPr>
              <a:t>3/13/2014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475F5A-1C79-4D7C-A261-C719CB3988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elestia-R1---OverlayContentH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2413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A8507A-2775-4113-8DD4-2E1E8FCB0E9C}" type="datetimeFigureOut">
              <a:rPr lang="en-US"/>
              <a:pPr>
                <a:defRPr/>
              </a:pPr>
              <a:t>3/13/2014</a:t>
            </a:fld>
            <a:endParaRPr lang="en-US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04A365-A48B-452A-BF2B-AA4142A901F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Celestia-R1---OverlayContentH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2413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017B55-B9E3-41CD-8529-A86E3619A916}" type="datetimeFigureOut">
              <a:rPr lang="en-US"/>
              <a:pPr>
                <a:defRPr/>
              </a:pPr>
              <a:t>3/13/2014</a:t>
            </a:fld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F747C1-336A-4CA7-8549-8BF40E5E907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Celestia-R1---OverlayContentH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2413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l-PL" noProof="0" smtClean="0"/>
              <a:t>Kliknij ikonę, aby dodać obraz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C0F7A2-566A-4375-BDE4-DB5DC098548A}" type="datetimeFigureOut">
              <a:rPr lang="en-US"/>
              <a:pPr>
                <a:defRPr/>
              </a:pPr>
              <a:t>3/13/2014</a:t>
            </a:fld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E3664E-97BE-49EB-A686-A99135B2951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az panoramiczny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Celestia-R1---OverlayContentH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2413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l-PL" noProof="0" smtClean="0"/>
              <a:t>Kliknij ikonę, aby dodać obraz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C242CC-8338-411A-A3D4-63D2760A2B1A}" type="datetimeFigureOut">
              <a:rPr lang="en-US"/>
              <a:pPr>
                <a:defRPr/>
              </a:pPr>
              <a:t>3/13/2014</a:t>
            </a:fld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484D5E-B845-47FB-9244-D14269C66C9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ytuł i po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Celestia-R1---OverlayContentH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2413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/>
          <a:lstStyle>
            <a:lvl1pPr algn="l">
              <a:defRPr sz="3200" b="0" cap="none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2F656A-3FA0-438C-86C8-3C411BFAED7C}" type="datetimeFigureOut">
              <a:rPr lang="en-US"/>
              <a:pPr>
                <a:defRPr/>
              </a:pPr>
              <a:t>3/13/2014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670DCD-5596-4427-8690-90FDCE71A46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ferta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0" descr="Celestia-R1---OverlayContentH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2413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12"/>
          <p:cNvSpPr txBox="1"/>
          <p:nvPr/>
        </p:nvSpPr>
        <p:spPr>
          <a:xfrm>
            <a:off x="7678738" y="2743200"/>
            <a:ext cx="457200" cy="584200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 fontAlgn="auto">
              <a:spcAft>
                <a:spcPts val="0"/>
              </a:spcAft>
              <a:defRPr/>
            </a:pPr>
            <a:r>
              <a:rPr lang="en-US" sz="8000" dirty="0">
                <a:effectLst/>
                <a:latin typeface="+mn-lt"/>
                <a:cs typeface="+mn-cs"/>
              </a:rPr>
              <a:t>”</a:t>
            </a:r>
          </a:p>
        </p:txBody>
      </p:sp>
      <p:sp>
        <p:nvSpPr>
          <p:cNvPr id="7" name="TextBox 13"/>
          <p:cNvSpPr txBox="1"/>
          <p:nvPr/>
        </p:nvSpPr>
        <p:spPr>
          <a:xfrm>
            <a:off x="366713" y="823913"/>
            <a:ext cx="457200" cy="584200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 fontAlgn="auto">
              <a:spcAft>
                <a:spcPts val="0"/>
              </a:spcAft>
              <a:defRPr/>
            </a:pPr>
            <a:r>
              <a:rPr lang="en-US" sz="8000" dirty="0">
                <a:effectLst/>
                <a:latin typeface="+mn-lt"/>
                <a:cs typeface="+mn-cs"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/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0B3188-3B6A-44B2-B77A-4B86DA4631C6}" type="datetimeFigureOut">
              <a:rPr lang="en-US"/>
              <a:pPr>
                <a:defRPr/>
              </a:pPr>
              <a:t>3/13/2014</a:t>
            </a:fld>
            <a:endParaRPr lang="en-US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3C1F0A-F347-4893-BE28-436575D0B85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naz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Celestia-R1---OverlayContentH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2413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/>
          <a:lstStyle>
            <a:lvl1pPr algn="l">
              <a:defRPr sz="3200" b="0" cap="none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615D35-5897-4A1F-9E0A-0854C51AD6B2}" type="datetimeFigureOut">
              <a:rPr lang="en-US"/>
              <a:pPr>
                <a:defRPr/>
              </a:pPr>
              <a:t>3/13/2014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5C2A8E-5A73-4A92-A47C-0CE044A5057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nazwy cytat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0" descr="Celestia-R1---OverlayContentH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2413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12"/>
          <p:cNvSpPr txBox="1"/>
          <p:nvPr/>
        </p:nvSpPr>
        <p:spPr>
          <a:xfrm>
            <a:off x="7678738" y="2743200"/>
            <a:ext cx="457200" cy="584200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 fontAlgn="auto">
              <a:spcAft>
                <a:spcPts val="0"/>
              </a:spcAft>
              <a:defRPr/>
            </a:pPr>
            <a:r>
              <a:rPr lang="en-US" sz="8000" dirty="0">
                <a:effectLst/>
                <a:latin typeface="+mn-lt"/>
                <a:cs typeface="+mn-cs"/>
              </a:rPr>
              <a:t>”</a:t>
            </a:r>
          </a:p>
        </p:txBody>
      </p:sp>
      <p:sp>
        <p:nvSpPr>
          <p:cNvPr id="7" name="TextBox 13"/>
          <p:cNvSpPr txBox="1"/>
          <p:nvPr/>
        </p:nvSpPr>
        <p:spPr>
          <a:xfrm>
            <a:off x="366713" y="823913"/>
            <a:ext cx="457200" cy="584200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 fontAlgn="auto">
              <a:spcAft>
                <a:spcPts val="0"/>
              </a:spcAft>
              <a:defRPr/>
            </a:pPr>
            <a:r>
              <a:rPr lang="en-US" sz="8000" dirty="0">
                <a:effectLst/>
                <a:latin typeface="+mn-lt"/>
                <a:cs typeface="+mn-cs"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/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D859D8-3B06-42DD-AF8A-DA9FF4632F91}" type="datetimeFigureOut">
              <a:rPr lang="en-US"/>
              <a:pPr>
                <a:defRPr/>
              </a:pPr>
              <a:t>3/13/2014</a:t>
            </a:fld>
            <a:endParaRPr lang="en-US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1CA9A1-176F-42A3-9362-5742904BBEC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wda lub fał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Celestia-R1---OverlayContentH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2413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/>
          <a:lstStyle>
            <a:lvl1pPr>
              <a:defRPr lang="en-US" b="0" dirty="0"/>
            </a:lvl1pPr>
          </a:lstStyle>
          <a:p>
            <a:pPr lvl="0"/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675140-0B09-4E03-B28B-87107F09E447}" type="datetimeFigureOut">
              <a:rPr lang="en-US"/>
              <a:pPr>
                <a:defRPr/>
              </a:pPr>
              <a:t>3/13/2014</a:t>
            </a:fld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536B21-A0BE-48BA-A4A6-74BA49FFECF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Celestia-R1---OverlayContentH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2413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DA3738-789B-4298-A660-3B2EDA9A9E68}" type="datetimeFigureOut">
              <a:rPr lang="en-US"/>
              <a:pPr>
                <a:defRPr/>
              </a:pPr>
              <a:t>3/13/2014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F59AD1-234A-4F1B-8418-07933EFC781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Celestia-R1---OverlayContentH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2413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B87804-52BB-4BA9-98BA-003B92E0F22C}" type="datetimeFigureOut">
              <a:rPr lang="en-US"/>
              <a:pPr>
                <a:defRPr/>
              </a:pPr>
              <a:t>3/13/2014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73C7F0-7881-4C83-8D05-647CCE5EED0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4350" y="609600"/>
            <a:ext cx="7599363" cy="1455738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514350" y="2141538"/>
            <a:ext cx="7599363" cy="3649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42075" y="5870575"/>
            <a:ext cx="120015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000" b="0" i="0">
                <a:solidFill>
                  <a:schemeClr val="tx1"/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fld id="{90C33A30-8013-4F74-A504-C8F4D8285C52}" type="datetimeFigureOut">
              <a:rPr lang="en-US"/>
              <a:pPr>
                <a:defRPr/>
              </a:pPr>
              <a:t>3/13/2014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14350" y="5870575"/>
            <a:ext cx="5870575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000" b="0" i="0">
                <a:solidFill>
                  <a:schemeClr val="tx1"/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99375" y="5870575"/>
            <a:ext cx="414338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000" b="0" i="0">
                <a:solidFill>
                  <a:schemeClr val="tx1"/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fld id="{BB248E95-B389-4B6F-BB9F-5F707A5DA89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5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74" r:id="rId10"/>
    <p:sldLayoutId id="2147483675" r:id="rId11"/>
    <p:sldLayoutId id="2147483676" r:id="rId12"/>
    <p:sldLayoutId id="2147483677" r:id="rId13"/>
    <p:sldLayoutId id="2147483678" r:id="rId14"/>
    <p:sldLayoutId id="2147483679" r:id="rId15"/>
    <p:sldLayoutId id="2147483680" r:id="rId16"/>
  </p:sldLayoutIdLst>
  <p:transition spd="slow">
    <p:fade/>
  </p:transition>
  <p:timing>
    <p:tnLst>
      <p:par>
        <p:cTn id="1" dur="indefinite" restart="never" nodeType="tmRoot"/>
      </p:par>
    </p:tnLst>
  </p:timing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3600" kern="1200" cap="all">
          <a:ln w="3175" cmpd="sng">
            <a:noFill/>
          </a:ln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 Light" panose="020F0302020204030204" pitchFamily="34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 Light" panose="020F0302020204030204" pitchFamily="34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 Light" panose="020F0302020204030204" pitchFamily="34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 Light" panose="020F0302020204030204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0" fontAlgn="base" hangingPunct="0">
        <a:spcBef>
          <a:spcPct val="0"/>
        </a:spcBef>
        <a:spcAft>
          <a:spcPts val="1000"/>
        </a:spcAft>
        <a:buClr>
          <a:schemeClr val="tx1"/>
        </a:buClr>
        <a:buSzPct val="100000"/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0"/>
        </a:spcBef>
        <a:spcAft>
          <a:spcPts val="1000"/>
        </a:spcAft>
        <a:buClr>
          <a:schemeClr val="tx1"/>
        </a:buClr>
        <a:buSzPct val="100000"/>
        <a:buFont typeface="Arial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200150" indent="-285750" algn="l" defTabSz="457200" rtl="0" eaLnBrk="0" fontAlgn="base" hangingPunct="0">
        <a:spcBef>
          <a:spcPct val="0"/>
        </a:spcBef>
        <a:spcAft>
          <a:spcPts val="1000"/>
        </a:spcAft>
        <a:buClr>
          <a:schemeClr val="tx1"/>
        </a:buClr>
        <a:buSzPct val="100000"/>
        <a:buFont typeface="Arial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543050" indent="-171450" algn="l" defTabSz="457200" rtl="0" eaLnBrk="0" fontAlgn="base" hangingPunct="0">
        <a:spcBef>
          <a:spcPct val="0"/>
        </a:spcBef>
        <a:spcAft>
          <a:spcPts val="1000"/>
        </a:spcAft>
        <a:buClr>
          <a:schemeClr val="tx1"/>
        </a:buClr>
        <a:buSzPct val="100000"/>
        <a:buFont typeface="Arial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00250" indent="-171450" algn="l" defTabSz="457200" rtl="0" eaLnBrk="0" fontAlgn="base" hangingPunct="0">
        <a:spcBef>
          <a:spcPct val="0"/>
        </a:spcBef>
        <a:spcAft>
          <a:spcPts val="1000"/>
        </a:spcAft>
        <a:buClr>
          <a:schemeClr val="tx1"/>
        </a:buClr>
        <a:buSzPct val="100000"/>
        <a:buFont typeface="Arial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ed.com/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Obraz 5" descr="OKLADKA_tresci_multimedialne_kodowanie_przetwarzanie_prezentac kopi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ctrTitle"/>
          </p:nvPr>
        </p:nvSpPr>
        <p:spPr bwMode="auto">
          <a:xfrm>
            <a:off x="287338" y="817563"/>
            <a:ext cx="8104822" cy="4110037"/>
          </a:xfrm>
          <a:noFill/>
        </p:spPr>
        <p:txBody>
          <a:bodyPr wrap="square" numCol="1" anchor="ctr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pl-PL" sz="4000" b="1" cap="none" dirty="0" smtClean="0">
                <a:ln>
                  <a:noFill/>
                </a:ln>
                <a:latin typeface="Bookman Old Style" pitchFamily="18" charset="0"/>
              </a:rPr>
              <a:t>WYKŁADY </a:t>
            </a:r>
            <a:br>
              <a:rPr lang="pl-PL" sz="4000" b="1" cap="none" dirty="0" smtClean="0">
                <a:ln>
                  <a:noFill/>
                </a:ln>
                <a:latin typeface="Bookman Old Style" pitchFamily="18" charset="0"/>
              </a:rPr>
            </a:br>
            <a:r>
              <a:rPr lang="pl-PL" sz="4000" b="1" cap="none" dirty="0" smtClean="0">
                <a:ln>
                  <a:noFill/>
                </a:ln>
                <a:latin typeface="Bookman Old Style" pitchFamily="18" charset="0"/>
              </a:rPr>
              <a:t>W INTERNECIE</a:t>
            </a:r>
            <a:br>
              <a:rPr lang="pl-PL" sz="4000" b="1" cap="none" dirty="0" smtClean="0">
                <a:ln>
                  <a:noFill/>
                </a:ln>
                <a:latin typeface="Bookman Old Style" pitchFamily="18" charset="0"/>
              </a:rPr>
            </a:br>
            <a:r>
              <a:rPr lang="pl-PL" sz="4000" b="1" cap="none" dirty="0">
                <a:ln>
                  <a:noFill/>
                </a:ln>
                <a:latin typeface="Bookman Old Style" pitchFamily="18" charset="0"/>
              </a:rPr>
              <a:t/>
            </a:r>
            <a:br>
              <a:rPr lang="pl-PL" sz="4000" b="1" cap="none" dirty="0">
                <a:ln>
                  <a:noFill/>
                </a:ln>
                <a:latin typeface="Bookman Old Style" pitchFamily="18" charset="0"/>
              </a:rPr>
            </a:br>
            <a:r>
              <a:rPr lang="pl-PL" sz="3200" b="1" cap="none" dirty="0" smtClean="0">
                <a:ln>
                  <a:noFill/>
                </a:ln>
                <a:latin typeface="Bookman Old Style" pitchFamily="18" charset="0"/>
              </a:rPr>
              <a:t/>
            </a:r>
            <a:br>
              <a:rPr lang="pl-PL" sz="3200" b="1" cap="none" dirty="0" smtClean="0">
                <a:ln>
                  <a:noFill/>
                </a:ln>
                <a:latin typeface="Bookman Old Style" pitchFamily="18" charset="0"/>
              </a:rPr>
            </a:br>
            <a:r>
              <a:rPr lang="pl-PL" sz="2800" b="1" cap="none" dirty="0" smtClean="0">
                <a:ln>
                  <a:noFill/>
                </a:ln>
                <a:latin typeface="Bookman Old Style" pitchFamily="18" charset="0"/>
              </a:rPr>
              <a:t>Witold </a:t>
            </a:r>
            <a:r>
              <a:rPr lang="pl-PL" sz="2800" b="1" cap="none" dirty="0" err="1" smtClean="0">
                <a:ln>
                  <a:noFill/>
                </a:ln>
                <a:latin typeface="Bookman Old Style" pitchFamily="18" charset="0"/>
              </a:rPr>
              <a:t>Kranas</a:t>
            </a:r>
            <a:endParaRPr lang="pl-PL" sz="3200" b="1" cap="none" dirty="0" smtClean="0">
              <a:ln>
                <a:noFill/>
              </a:ln>
              <a:latin typeface="Bookman Old Style" pitchFamily="18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96838" y="0"/>
            <a:ext cx="9047162" cy="706438"/>
          </a:xfrm>
        </p:spPr>
        <p:txBody>
          <a:bodyPr wrap="square" numCol="1" anchor="ctr" anchorCtr="0" compatLnSpc="1">
            <a:prstTxWarp prst="textNoShape">
              <a:avLst/>
            </a:prstTxWarp>
          </a:bodyPr>
          <a:lstStyle/>
          <a:p>
            <a:pPr algn="l" eaLnBrk="1" hangingPunct="1"/>
            <a:r>
              <a:rPr lang="pl-PL" sz="2800" b="1" cap="none" dirty="0" smtClean="0">
                <a:ln>
                  <a:noFill/>
                </a:ln>
                <a:latin typeface="Bookman Old Style" pitchFamily="18" charset="0"/>
              </a:rPr>
              <a:t>KONFERENCJE TED</a:t>
            </a:r>
            <a:endParaRPr lang="pl-PL" sz="2800" b="1" cap="none" dirty="0" smtClean="0">
              <a:ln>
                <a:noFill/>
              </a:ln>
              <a:effectLst>
                <a:outerShdw blurRad="38100" dist="38100" dir="2700000" algn="tl">
                  <a:srgbClr val="44546A"/>
                </a:outerShdw>
              </a:effectLst>
              <a:latin typeface="Bookman Old Style" pitchFamily="18" charset="0"/>
            </a:endParaRPr>
          </a:p>
        </p:txBody>
      </p:sp>
      <p:pic>
        <p:nvPicPr>
          <p:cNvPr id="21506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900363" y="1065213"/>
            <a:ext cx="6248400" cy="5122227"/>
          </a:xfrm>
        </p:spPr>
      </p:pic>
      <p:sp>
        <p:nvSpPr>
          <p:cNvPr id="21507" name="pole tekstowe 4"/>
          <p:cNvSpPr txBox="1">
            <a:spLocks noChangeArrowheads="1"/>
          </p:cNvSpPr>
          <p:nvPr/>
        </p:nvSpPr>
        <p:spPr bwMode="auto">
          <a:xfrm>
            <a:off x="236538" y="820103"/>
            <a:ext cx="2674937" cy="6186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pl-PL" dirty="0">
                <a:solidFill>
                  <a:schemeClr val="bg1"/>
                </a:solidFill>
                <a:latin typeface="Bookman Old Style" pitchFamily="18" charset="0"/>
              </a:rPr>
              <a:t>Technology, Entertainment, Design </a:t>
            </a:r>
            <a:br>
              <a:rPr lang="pl-PL" dirty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dirty="0">
                <a:solidFill>
                  <a:schemeClr val="bg1"/>
                </a:solidFill>
                <a:latin typeface="Bookman Old Style" pitchFamily="18" charset="0"/>
              </a:rPr>
              <a:t>(Technologia, Rozrywka, Projektowanie)</a:t>
            </a:r>
          </a:p>
          <a:p>
            <a:pPr eaLnBrk="0" hangingPunct="0"/>
            <a:endParaRPr lang="pl-PL" dirty="0">
              <a:solidFill>
                <a:schemeClr val="bg1"/>
              </a:solidFill>
              <a:latin typeface="Bookman Old Style" pitchFamily="18" charset="0"/>
            </a:endParaRPr>
          </a:p>
          <a:p>
            <a:pPr eaLnBrk="0" hangingPunct="0"/>
            <a:r>
              <a:rPr lang="pl-PL" b="1" i="1" dirty="0" err="1">
                <a:solidFill>
                  <a:schemeClr val="bg1"/>
                </a:solidFill>
                <a:latin typeface="Bookman Old Style" pitchFamily="18" charset="0"/>
              </a:rPr>
              <a:t>Ideas</a:t>
            </a:r>
            <a:r>
              <a:rPr lang="pl-PL" b="1" i="1" dirty="0">
                <a:solidFill>
                  <a:schemeClr val="bg1"/>
                </a:solidFill>
                <a:latin typeface="Bookman Old Style" pitchFamily="18" charset="0"/>
              </a:rPr>
              <a:t> </a:t>
            </a:r>
            <a:r>
              <a:rPr lang="pl-PL" b="1" i="1" dirty="0" err="1">
                <a:solidFill>
                  <a:schemeClr val="bg1"/>
                </a:solidFill>
                <a:latin typeface="Bookman Old Style" pitchFamily="18" charset="0"/>
              </a:rPr>
              <a:t>worth</a:t>
            </a:r>
            <a:r>
              <a:rPr lang="pl-PL" b="1" i="1" dirty="0">
                <a:solidFill>
                  <a:schemeClr val="bg1"/>
                </a:solidFill>
                <a:latin typeface="Bookman Old Style" pitchFamily="18" charset="0"/>
              </a:rPr>
              <a:t> </a:t>
            </a:r>
            <a:r>
              <a:rPr lang="pl-PL" b="1" i="1" dirty="0" err="1">
                <a:solidFill>
                  <a:schemeClr val="bg1"/>
                </a:solidFill>
                <a:latin typeface="Bookman Old Style" pitchFamily="18" charset="0"/>
              </a:rPr>
              <a:t>spreading</a:t>
            </a:r>
            <a:r>
              <a:rPr lang="pl-PL" b="1" dirty="0">
                <a:solidFill>
                  <a:schemeClr val="bg1"/>
                </a:solidFill>
                <a:latin typeface="Bookman Old Style" pitchFamily="18" charset="0"/>
              </a:rPr>
              <a:t> </a:t>
            </a:r>
            <a:r>
              <a:rPr lang="pl-PL" dirty="0">
                <a:solidFill>
                  <a:schemeClr val="bg1"/>
                </a:solidFill>
                <a:latin typeface="Bookman Old Style" pitchFamily="18" charset="0"/>
              </a:rPr>
              <a:t>(pomysły godne rozpowszechnienia) </a:t>
            </a:r>
          </a:p>
          <a:p>
            <a:pPr eaLnBrk="0" hangingPunct="0"/>
            <a:endParaRPr lang="pl-PL" sz="1100" dirty="0">
              <a:solidFill>
                <a:schemeClr val="bg1"/>
              </a:solidFill>
              <a:latin typeface="Bookman Old Style" pitchFamily="18" charset="0"/>
            </a:endParaRPr>
          </a:p>
          <a:p>
            <a:pPr eaLnBrk="0" hangingPunct="0"/>
            <a:r>
              <a:rPr lang="pl-PL" dirty="0">
                <a:solidFill>
                  <a:schemeClr val="bg1"/>
                </a:solidFill>
                <a:latin typeface="Bookman Old Style" pitchFamily="18" charset="0"/>
              </a:rPr>
              <a:t>Ponad 1500 sfilmowanych wystąpień z różnych konferencji:</a:t>
            </a:r>
          </a:p>
          <a:p>
            <a:pPr eaLnBrk="0" hangingPunct="0"/>
            <a:r>
              <a:rPr lang="pl-PL" dirty="0">
                <a:solidFill>
                  <a:schemeClr val="bg1"/>
                </a:solidFill>
                <a:latin typeface="Bookman Old Style" pitchFamily="18" charset="0"/>
              </a:rPr>
              <a:t>Richard </a:t>
            </a:r>
            <a:r>
              <a:rPr lang="pl-PL" dirty="0" err="1">
                <a:solidFill>
                  <a:schemeClr val="bg1"/>
                </a:solidFill>
                <a:latin typeface="Bookman Old Style" pitchFamily="18" charset="0"/>
              </a:rPr>
              <a:t>Dawkins</a:t>
            </a:r>
            <a:r>
              <a:rPr lang="pl-PL" dirty="0">
                <a:solidFill>
                  <a:schemeClr val="bg1"/>
                </a:solidFill>
                <a:latin typeface="Bookman Old Style" pitchFamily="18" charset="0"/>
              </a:rPr>
              <a:t>, Stephen Hawking, </a:t>
            </a:r>
            <a:r>
              <a:rPr lang="pl-PL" dirty="0" err="1">
                <a:solidFill>
                  <a:schemeClr val="bg1"/>
                </a:solidFill>
                <a:latin typeface="Bookman Old Style" pitchFamily="18" charset="0"/>
              </a:rPr>
              <a:t>Jane</a:t>
            </a:r>
            <a:r>
              <a:rPr lang="pl-PL" dirty="0">
                <a:solidFill>
                  <a:schemeClr val="bg1"/>
                </a:solidFill>
                <a:latin typeface="Bookman Old Style" pitchFamily="18" charset="0"/>
              </a:rPr>
              <a:t> </a:t>
            </a:r>
            <a:r>
              <a:rPr lang="pl-PL" dirty="0" err="1">
                <a:solidFill>
                  <a:schemeClr val="bg1"/>
                </a:solidFill>
                <a:latin typeface="Bookman Old Style" pitchFamily="18" charset="0"/>
              </a:rPr>
              <a:t>Goodall</a:t>
            </a:r>
            <a:r>
              <a:rPr lang="pl-PL" dirty="0">
                <a:solidFill>
                  <a:schemeClr val="bg1"/>
                </a:solidFill>
                <a:latin typeface="Bookman Old Style" pitchFamily="18" charset="0"/>
              </a:rPr>
              <a:t>, Bill Clinton, Al </a:t>
            </a:r>
            <a:r>
              <a:rPr lang="pl-PL" dirty="0" err="1">
                <a:solidFill>
                  <a:schemeClr val="bg1"/>
                </a:solidFill>
                <a:latin typeface="Bookman Old Style" pitchFamily="18" charset="0"/>
              </a:rPr>
              <a:t>Gore</a:t>
            </a:r>
            <a:r>
              <a:rPr lang="pl-PL" dirty="0">
                <a:solidFill>
                  <a:schemeClr val="bg1"/>
                </a:solidFill>
                <a:latin typeface="Bookman Old Style" pitchFamily="18" charset="0"/>
              </a:rPr>
              <a:t>, Bill Gates, Larry </a:t>
            </a:r>
            <a:r>
              <a:rPr lang="pl-PL" dirty="0" err="1">
                <a:solidFill>
                  <a:schemeClr val="bg1"/>
                </a:solidFill>
                <a:latin typeface="Bookman Old Style" pitchFamily="18" charset="0"/>
              </a:rPr>
              <a:t>Page</a:t>
            </a:r>
            <a:r>
              <a:rPr lang="pl-PL" dirty="0">
                <a:solidFill>
                  <a:schemeClr val="bg1"/>
                </a:solidFill>
                <a:latin typeface="Bookman Old Style" pitchFamily="18" charset="0"/>
              </a:rPr>
              <a:t>, </a:t>
            </a:r>
            <a:r>
              <a:rPr lang="pl-PL" dirty="0" err="1">
                <a:solidFill>
                  <a:schemeClr val="bg1"/>
                </a:solidFill>
                <a:latin typeface="Bookman Old Style" pitchFamily="18" charset="0"/>
              </a:rPr>
              <a:t>Sergey</a:t>
            </a:r>
            <a:r>
              <a:rPr lang="pl-PL" dirty="0">
                <a:solidFill>
                  <a:schemeClr val="bg1"/>
                </a:solidFill>
                <a:latin typeface="Bookman Old Style" pitchFamily="18" charset="0"/>
              </a:rPr>
              <a:t> </a:t>
            </a:r>
            <a:r>
              <a:rPr lang="pl-PL" dirty="0" err="1">
                <a:solidFill>
                  <a:schemeClr val="bg1"/>
                </a:solidFill>
                <a:latin typeface="Bookman Old Style" pitchFamily="18" charset="0"/>
              </a:rPr>
              <a:t>Brin</a:t>
            </a:r>
            <a:endParaRPr lang="pl-PL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sp>
        <p:nvSpPr>
          <p:cNvPr id="21509" name="Rectangle 5"/>
          <p:cNvSpPr>
            <a:spLocks noChangeArrowheads="1"/>
          </p:cNvSpPr>
          <p:nvPr/>
        </p:nvSpPr>
        <p:spPr bwMode="auto">
          <a:xfrm>
            <a:off x="6024563" y="608013"/>
            <a:ext cx="28717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defTabSz="914400"/>
            <a:r>
              <a:rPr lang="pl-PL" sz="2400" b="1">
                <a:effectLst>
                  <a:outerShdw blurRad="38100" dist="38100" dir="2700000" algn="tl">
                    <a:srgbClr val="44546A"/>
                  </a:outerShdw>
                </a:effectLst>
                <a:hlinkClick r:id="rId3"/>
              </a:rPr>
              <a:t>WWW.TED.COM</a:t>
            </a:r>
            <a:endParaRPr lang="pl-PL" sz="2400" b="1">
              <a:effectLst>
                <a:outerShdw blurRad="38100" dist="38100" dir="2700000" algn="tl">
                  <a:srgbClr val="44546A"/>
                </a:outerShdw>
              </a:effectLst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92150"/>
          </a:xfrm>
        </p:spPr>
        <p:txBody>
          <a:bodyPr wrap="square" numCol="1" anchor="ctr" anchorCtr="0" compatLnSpc="1">
            <a:prstTxWarp prst="textNoShape">
              <a:avLst/>
            </a:prstTxWarp>
            <a:noAutofit/>
          </a:bodyPr>
          <a:lstStyle/>
          <a:p>
            <a:pPr algn="l" eaLnBrk="1" hangingPunct="1"/>
            <a:r>
              <a:rPr lang="en-US" sz="1800" b="1" u="sng" cap="none" smtClean="0">
                <a:ln>
                  <a:noFill/>
                </a:ln>
                <a:latin typeface="Bookman Old Style" pitchFamily="18" charset="0"/>
              </a:rPr>
              <a:t>WWW.TED.COM/TALKS/SERGEY_BRIN_WHY_GOOGLE_GLASS.HTML</a:t>
            </a:r>
            <a:endParaRPr lang="pl-PL" sz="1800" b="1" u="sng" cap="none" smtClean="0">
              <a:ln>
                <a:noFill/>
              </a:ln>
              <a:effectLst>
                <a:outerShdw blurRad="38100" dist="38100" dir="2700000" algn="tl">
                  <a:srgbClr val="44546A"/>
                </a:outerShdw>
              </a:effectLst>
              <a:latin typeface="Bookman Old Style" pitchFamily="18" charset="0"/>
            </a:endParaRPr>
          </a:p>
        </p:txBody>
      </p:sp>
      <p:pic>
        <p:nvPicPr>
          <p:cNvPr id="22530" name="Symbol zastępczy zawartości 5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74650" y="1071563"/>
            <a:ext cx="8394700" cy="5390197"/>
          </a:xfr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0" y="-169863"/>
            <a:ext cx="9144000" cy="1096963"/>
          </a:xfrm>
        </p:spPr>
        <p:txBody>
          <a:bodyPr wrap="square" numCol="1" anchor="ctr" anchorCtr="0" compatLnSpc="1">
            <a:prstTxWarp prst="textNoShape">
              <a:avLst/>
            </a:prstTxWarp>
            <a:noAutofit/>
          </a:bodyPr>
          <a:lstStyle/>
          <a:p>
            <a:pPr algn="l" eaLnBrk="1" hangingPunct="1"/>
            <a:r>
              <a:rPr lang="en-US" sz="1800" b="1" u="sng" cap="none" smtClean="0">
                <a:ln>
                  <a:noFill/>
                </a:ln>
                <a:latin typeface="Bookman Old Style" pitchFamily="18" charset="0"/>
              </a:rPr>
              <a:t>WWW.TED.COM/TALKS/PRANAV_MISTRY_THE_THRILLING_POTENTIAL_OF_SIXTHSENSE_TECHNOLOGY.HTML</a:t>
            </a:r>
            <a:endParaRPr lang="pl-PL" sz="1800" b="1" cap="none" smtClean="0">
              <a:ln>
                <a:noFill/>
              </a:ln>
              <a:effectLst>
                <a:outerShdw blurRad="38100" dist="38100" dir="2700000" algn="tl">
                  <a:srgbClr val="44546A"/>
                </a:outerShdw>
              </a:effectLst>
              <a:latin typeface="Bookman Old Style" pitchFamily="18" charset="0"/>
            </a:endParaRPr>
          </a:p>
        </p:txBody>
      </p:sp>
      <p:pic>
        <p:nvPicPr>
          <p:cNvPr id="2355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16840" y="1402080"/>
            <a:ext cx="8891588" cy="5269230"/>
          </a:xfr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96925"/>
          </a:xfrm>
        </p:spPr>
        <p:txBody>
          <a:bodyPr wrap="square" numCol="1" anchor="ctr" anchorCtr="0" compatLnSpc="1">
            <a:prstTxWarp prst="textNoShape">
              <a:avLst/>
            </a:prstTxWarp>
            <a:noAutofit/>
          </a:bodyPr>
          <a:lstStyle/>
          <a:p>
            <a:pPr algn="ctr" eaLnBrk="1" hangingPunct="1"/>
            <a:r>
              <a:rPr lang="pl-PL" sz="2800" b="1" cap="none" smtClean="0">
                <a:ln>
                  <a:noFill/>
                </a:ln>
                <a:latin typeface="Bookman Old Style" pitchFamily="18" charset="0"/>
              </a:rPr>
              <a:t>PORTAL TED-ED</a:t>
            </a:r>
            <a:r>
              <a:rPr lang="pl-PL" sz="2800" cap="none" smtClean="0">
                <a:ln>
                  <a:noFill/>
                </a:ln>
                <a:latin typeface="Bookman Old Style" pitchFamily="18" charset="0"/>
              </a:rPr>
              <a:t>                       </a:t>
            </a:r>
            <a:r>
              <a:rPr lang="pl-PL" sz="2800" b="1" u="sng" cap="none" smtClean="0">
                <a:ln>
                  <a:noFill/>
                </a:ln>
                <a:latin typeface="Bookman Old Style" pitchFamily="18" charset="0"/>
              </a:rPr>
              <a:t>ED.TED.COM</a:t>
            </a:r>
            <a:endParaRPr lang="pl-PL" sz="2800" cap="none" smtClean="0">
              <a:ln>
                <a:noFill/>
              </a:ln>
              <a:effectLst>
                <a:outerShdw blurRad="38100" dist="38100" dir="2700000" algn="tl">
                  <a:srgbClr val="44546A"/>
                </a:outerShdw>
              </a:effectLst>
              <a:latin typeface="Bookman Old Style" pitchFamily="18" charset="0"/>
            </a:endParaRPr>
          </a:p>
        </p:txBody>
      </p:sp>
      <p:pic>
        <p:nvPicPr>
          <p:cNvPr id="24578" name="Symbol zastępczy zawartości 4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560638" y="1071563"/>
            <a:ext cx="6583362" cy="5298757"/>
          </a:xfrm>
        </p:spPr>
      </p:pic>
      <p:sp>
        <p:nvSpPr>
          <p:cNvPr id="24579" name="Prostokąt 5"/>
          <p:cNvSpPr>
            <a:spLocks noChangeArrowheads="1"/>
          </p:cNvSpPr>
          <p:nvPr/>
        </p:nvSpPr>
        <p:spPr bwMode="auto">
          <a:xfrm>
            <a:off x="157163" y="1012825"/>
            <a:ext cx="2295525" cy="405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pl-PL" sz="2000" dirty="0" err="1">
                <a:solidFill>
                  <a:schemeClr val="bg1"/>
                </a:solidFill>
                <a:latin typeface="Bookman Old Style" pitchFamily="18" charset="0"/>
              </a:rPr>
              <a:t>Lessons</a:t>
            </a:r>
            <a:r>
              <a:rPr lang="pl-PL" sz="2000" dirty="0">
                <a:solidFill>
                  <a:schemeClr val="bg1"/>
                </a:solidFill>
                <a:latin typeface="Bookman Old Style" pitchFamily="18" charset="0"/>
              </a:rPr>
              <a:t> </a:t>
            </a:r>
            <a:r>
              <a:rPr lang="pl-PL" sz="2000" dirty="0" err="1">
                <a:solidFill>
                  <a:schemeClr val="bg1"/>
                </a:solidFill>
                <a:latin typeface="Bookman Old Style" pitchFamily="18" charset="0"/>
              </a:rPr>
              <a:t>worth</a:t>
            </a:r>
            <a:r>
              <a:rPr lang="pl-PL" sz="2000" dirty="0">
                <a:solidFill>
                  <a:schemeClr val="bg1"/>
                </a:solidFill>
                <a:latin typeface="Bookman Old Style" pitchFamily="18" charset="0"/>
              </a:rPr>
              <a:t> </a:t>
            </a:r>
            <a:r>
              <a:rPr lang="pl-PL" sz="2000" dirty="0" err="1">
                <a:solidFill>
                  <a:schemeClr val="bg1"/>
                </a:solidFill>
                <a:latin typeface="Bookman Old Style" pitchFamily="18" charset="0"/>
              </a:rPr>
              <a:t>sharing</a:t>
            </a:r>
            <a:r>
              <a:rPr lang="pl-PL" sz="2000" dirty="0">
                <a:solidFill>
                  <a:schemeClr val="bg1"/>
                </a:solidFill>
                <a:latin typeface="Bookman Old Style" pitchFamily="18" charset="0"/>
              </a:rPr>
              <a:t> </a:t>
            </a:r>
            <a:br>
              <a:rPr lang="pl-PL" sz="2000" dirty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sz="2000" dirty="0">
                <a:solidFill>
                  <a:schemeClr val="bg1"/>
                </a:solidFill>
                <a:latin typeface="Bookman Old Style" pitchFamily="18" charset="0"/>
              </a:rPr>
              <a:t>(Lekcje warte rozpowszechniania)</a:t>
            </a:r>
          </a:p>
          <a:p>
            <a:pPr eaLnBrk="0" hangingPunct="0"/>
            <a:endParaRPr lang="pl-PL" sz="2000" dirty="0">
              <a:solidFill>
                <a:schemeClr val="bg1"/>
              </a:solidFill>
              <a:latin typeface="Bookman Old Style" pitchFamily="18" charset="0"/>
            </a:endParaRPr>
          </a:p>
          <a:p>
            <a:pPr eaLnBrk="0" hangingPunct="0"/>
            <a:r>
              <a:rPr lang="pl-PL" sz="2000" dirty="0">
                <a:solidFill>
                  <a:schemeClr val="bg1"/>
                </a:solidFill>
                <a:latin typeface="Bookman Old Style" pitchFamily="18" charset="0"/>
              </a:rPr>
              <a:t>Krótkie filmy – lekcje często wykorzystujące fragmenty wystąpień z konferencji TED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74713"/>
          </a:xfrm>
        </p:spPr>
        <p:txBody>
          <a:bodyPr wrap="square" numCol="1" anchor="ctr" anchorCtr="0" compatLnSpc="1">
            <a:prstTxWarp prst="textNoShape">
              <a:avLst/>
            </a:prstTxWarp>
            <a:noAutofit/>
          </a:bodyPr>
          <a:lstStyle/>
          <a:p>
            <a:pPr algn="ctr" eaLnBrk="1" hangingPunct="1"/>
            <a:r>
              <a:rPr lang="en-US" sz="1800" b="1" u="sng" cap="none" smtClean="0">
                <a:ln>
                  <a:noFill/>
                </a:ln>
                <a:latin typeface="Bookman Old Style" pitchFamily="18" charset="0"/>
              </a:rPr>
              <a:t>ED.TED.COM/LESSONS/QUESTIONS-NO-ONE-KNOWS-THE-ANSWERS-TO</a:t>
            </a:r>
            <a:r>
              <a:rPr lang="pl-PL" sz="1800" b="1" cap="none" smtClean="0">
                <a:ln>
                  <a:noFill/>
                </a:ln>
                <a:latin typeface="Bookman Old Style" pitchFamily="18" charset="0"/>
              </a:rPr>
              <a:t>  </a:t>
            </a:r>
            <a:r>
              <a:rPr lang="en-US" sz="1800" b="1" cap="none" smtClean="0">
                <a:ln>
                  <a:noFill/>
                </a:ln>
                <a:latin typeface="Bookman Old Style" pitchFamily="18" charset="0"/>
              </a:rPr>
              <a:t>PYTANIA, NA KTÓRE NIKT NIE ZNA ODPOWIEDZI</a:t>
            </a:r>
            <a:endParaRPr lang="pl-PL" sz="1800" b="1" cap="none" smtClean="0">
              <a:ln>
                <a:noFill/>
              </a:ln>
              <a:latin typeface="Bookman Old Style" pitchFamily="18" charset="0"/>
            </a:endParaRPr>
          </a:p>
        </p:txBody>
      </p:sp>
      <p:pic>
        <p:nvPicPr>
          <p:cNvPr id="25602" name="Symbol zastępczy zawartości 4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548640" y="1290320"/>
            <a:ext cx="8188960" cy="5567680"/>
          </a:xfr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57238"/>
          </a:xfrm>
        </p:spPr>
        <p:txBody>
          <a:bodyPr wrap="square" numCol="1" anchor="ctr" anchorCtr="0" compatLnSpc="1">
            <a:prstTxWarp prst="textNoShape">
              <a:avLst/>
            </a:prstTxWarp>
            <a:noAutofit/>
          </a:bodyPr>
          <a:lstStyle/>
          <a:p>
            <a:pPr algn="ctr" eaLnBrk="1" hangingPunct="1"/>
            <a:r>
              <a:rPr lang="pl-PL" sz="2400" b="1" cap="none" smtClean="0">
                <a:ln>
                  <a:noFill/>
                </a:ln>
                <a:latin typeface="Bookman Old Style" pitchFamily="18" charset="0"/>
              </a:rPr>
              <a:t>PLANETA AKADEMICKA      </a:t>
            </a:r>
            <a:r>
              <a:rPr lang="pl-PL" sz="2400" b="1" u="sng" cap="none" smtClean="0">
                <a:ln>
                  <a:noFill/>
                </a:ln>
                <a:latin typeface="Bookman Old Style" pitchFamily="18" charset="0"/>
              </a:rPr>
              <a:t>ACADEMICEARTH.ORG</a:t>
            </a:r>
            <a:endParaRPr lang="pl-PL" sz="2400" b="1" cap="none" smtClean="0">
              <a:ln>
                <a:noFill/>
              </a:ln>
              <a:effectLst>
                <a:outerShdw blurRad="38100" dist="38100" dir="2700000" algn="tl">
                  <a:srgbClr val="44546A"/>
                </a:outerShdw>
              </a:effectLst>
              <a:latin typeface="Bookman Old Style" pitchFamily="18" charset="0"/>
            </a:endParaRPr>
          </a:p>
        </p:txBody>
      </p:sp>
      <p:pic>
        <p:nvPicPr>
          <p:cNvPr id="26626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550863" y="958850"/>
            <a:ext cx="8043862" cy="5772150"/>
          </a:xfr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0" y="-361950"/>
            <a:ext cx="9144000" cy="1433513"/>
          </a:xfrm>
        </p:spPr>
        <p:txBody>
          <a:bodyPr wrap="square" numCol="1" anchor="ctr" anchorCtr="0" compatLnSpc="1">
            <a:prstTxWarp prst="textNoShape">
              <a:avLst/>
            </a:prstTxWarp>
            <a:noAutofit/>
          </a:bodyPr>
          <a:lstStyle/>
          <a:p>
            <a:pPr algn="ctr" eaLnBrk="1" hangingPunct="1"/>
            <a:r>
              <a:rPr lang="pl-PL" sz="1800" b="1" cap="none" smtClean="0">
                <a:ln>
                  <a:noFill/>
                </a:ln>
                <a:latin typeface="Bookman Old Style" pitchFamily="18" charset="0"/>
              </a:rPr>
              <a:t>JAK INTERNET ZMIENIA TWÓJ MÓZG      </a:t>
            </a:r>
            <a:br>
              <a:rPr lang="pl-PL" sz="1800" b="1" cap="none" smtClean="0">
                <a:ln>
                  <a:noFill/>
                </a:ln>
                <a:latin typeface="Bookman Old Style" pitchFamily="18" charset="0"/>
              </a:rPr>
            </a:br>
            <a:r>
              <a:rPr lang="pl-PL" sz="1800" b="1" u="sng" cap="none" smtClean="0">
                <a:ln>
                  <a:noFill/>
                </a:ln>
                <a:latin typeface="Bookman Old Style" pitchFamily="18" charset="0"/>
              </a:rPr>
              <a:t>ACADEMICEARTH.ORG/ELECTIVES/INTERNET-CHANGING-YOUR-BRAIN</a:t>
            </a:r>
            <a:endParaRPr lang="pl-PL" sz="1800" b="1" cap="none" smtClean="0">
              <a:ln>
                <a:noFill/>
              </a:ln>
              <a:solidFill>
                <a:srgbClr val="DEEBF7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Bookman Old Style" pitchFamily="18" charset="0"/>
            </a:endParaRPr>
          </a:p>
        </p:txBody>
      </p:sp>
      <p:pic>
        <p:nvPicPr>
          <p:cNvPr id="27650" name="Symbol zastępczy zawartości 4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7625" y="947738"/>
            <a:ext cx="9048750" cy="5938837"/>
          </a:xfr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31838"/>
          </a:xfrm>
        </p:spPr>
        <p:txBody>
          <a:bodyPr wrap="square" numCol="1" anchor="ctr" anchorCtr="0" compatLnSpc="1">
            <a:prstTxWarp prst="textNoShape">
              <a:avLst/>
            </a:prstTxWarp>
            <a:noAutofit/>
          </a:bodyPr>
          <a:lstStyle/>
          <a:p>
            <a:pPr algn="ctr" eaLnBrk="1" hangingPunct="1"/>
            <a:r>
              <a:rPr lang="pl-PL" sz="2400" b="1" cap="none" smtClean="0">
                <a:ln>
                  <a:noFill/>
                </a:ln>
                <a:latin typeface="Bookman Old Style" pitchFamily="18" charset="0"/>
              </a:rPr>
              <a:t>UDACITY  	                    </a:t>
            </a:r>
            <a:r>
              <a:rPr lang="pl-PL" sz="2400" b="1" u="sng" cap="none" smtClean="0">
                <a:ln>
                  <a:noFill/>
                </a:ln>
                <a:latin typeface="Bookman Old Style" pitchFamily="18" charset="0"/>
              </a:rPr>
              <a:t>WWW.UDACITY.COM</a:t>
            </a:r>
            <a:endParaRPr lang="pl-PL" sz="2400" b="1" cap="none" smtClean="0">
              <a:ln>
                <a:noFill/>
              </a:ln>
              <a:solidFill>
                <a:srgbClr val="DEEBF7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Bookman Old Style" pitchFamily="18" charset="0"/>
            </a:endParaRPr>
          </a:p>
        </p:txBody>
      </p:sp>
      <p:pic>
        <p:nvPicPr>
          <p:cNvPr id="28674" name="Symbol zastępczy zawartości 4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79400" y="1071563"/>
            <a:ext cx="8585200" cy="5756275"/>
          </a:xfr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0" y="-304800"/>
            <a:ext cx="9144000" cy="1389063"/>
          </a:xfrm>
        </p:spPr>
        <p:txBody>
          <a:bodyPr wrap="square" numCol="1" anchor="ctr" anchorCtr="0" compatLnSpc="1">
            <a:prstTxWarp prst="textNoShape">
              <a:avLst/>
            </a:prstTxWarp>
            <a:noAutofit/>
          </a:bodyPr>
          <a:lstStyle/>
          <a:p>
            <a:pPr algn="ctr" eaLnBrk="1" hangingPunct="1"/>
            <a:r>
              <a:rPr lang="pl-PL" sz="2400" b="1" cap="none" smtClean="0">
                <a:ln>
                  <a:noFill/>
                </a:ln>
                <a:latin typeface="Bookman Old Style" pitchFamily="18" charset="0"/>
              </a:rPr>
              <a:t>EDX                            	</a:t>
            </a:r>
            <a:r>
              <a:rPr lang="pl-PL" sz="2400" b="1" u="sng" cap="none" smtClean="0">
                <a:ln>
                  <a:noFill/>
                </a:ln>
                <a:latin typeface="Bookman Old Style" pitchFamily="18" charset="0"/>
              </a:rPr>
              <a:t>WWW.EDX.ORG</a:t>
            </a:r>
            <a:endParaRPr lang="pl-PL" sz="2400" b="1" cap="none" smtClean="0">
              <a:ln>
                <a:noFill/>
              </a:ln>
              <a:solidFill>
                <a:srgbClr val="DEEBF7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Bookman Old Style" pitchFamily="18" charset="0"/>
            </a:endParaRPr>
          </a:p>
        </p:txBody>
      </p:sp>
      <p:pic>
        <p:nvPicPr>
          <p:cNvPr id="29698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711200" y="975360"/>
            <a:ext cx="7741919" cy="5648960"/>
          </a:xfr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0" y="-214313"/>
            <a:ext cx="9144000" cy="1220788"/>
          </a:xfrm>
        </p:spPr>
        <p:txBody>
          <a:bodyPr wrap="square" numCol="1" anchor="ctr" anchorCtr="0" compatLnSpc="1">
            <a:prstTxWarp prst="textNoShape">
              <a:avLst/>
            </a:prstTxWarp>
            <a:noAutofit/>
          </a:bodyPr>
          <a:lstStyle/>
          <a:p>
            <a:pPr algn="ctr" eaLnBrk="1" hangingPunct="1"/>
            <a:r>
              <a:rPr lang="pl-PL" sz="2400" b="1" cap="none" smtClean="0">
                <a:ln>
                  <a:noFill/>
                </a:ln>
                <a:latin typeface="Bookman Old Style" pitchFamily="18" charset="0"/>
              </a:rPr>
              <a:t>IT SZKOŁA    	                 </a:t>
            </a:r>
            <a:r>
              <a:rPr lang="pl-PL" sz="2400" b="1" u="sng" cap="none" smtClean="0">
                <a:ln>
                  <a:noFill/>
                </a:ln>
                <a:latin typeface="Bookman Old Style" pitchFamily="18" charset="0"/>
              </a:rPr>
              <a:t>IT-SZKOLA.EDU.PL</a:t>
            </a:r>
            <a:endParaRPr lang="pl-PL" sz="2400" b="1" cap="none" smtClean="0">
              <a:ln>
                <a:noFill/>
              </a:ln>
              <a:solidFill>
                <a:srgbClr val="DEEBF7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Bookman Old Style" pitchFamily="18" charset="0"/>
            </a:endParaRPr>
          </a:p>
        </p:txBody>
      </p:sp>
      <p:pic>
        <p:nvPicPr>
          <p:cNvPr id="30722" name="Symbol zastępczy zawartości 4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14338" y="1003300"/>
            <a:ext cx="8315325" cy="5641340"/>
          </a:xfr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0" y="-214313"/>
            <a:ext cx="9144000" cy="1141413"/>
          </a:xfrm>
        </p:spPr>
        <p:txBody>
          <a:bodyPr wrap="square" numCol="1" anchor="ctr" anchorCtr="0" compatLnSpc="1">
            <a:prstTxWarp prst="textNoShape">
              <a:avLst/>
            </a:prstTxWarp>
            <a:noAutofit/>
          </a:bodyPr>
          <a:lstStyle/>
          <a:p>
            <a:pPr algn="ctr" eaLnBrk="1" hangingPunct="1"/>
            <a:r>
              <a:rPr lang="pl-PL" sz="2400" b="1" cap="none" dirty="0" smtClean="0">
                <a:ln>
                  <a:noFill/>
                </a:ln>
                <a:latin typeface="Bookman Old Style" pitchFamily="18" charset="0"/>
              </a:rPr>
              <a:t>MATEMATYKA UW     </a:t>
            </a:r>
            <a:r>
              <a:rPr lang="en-US" sz="2400" b="1" u="sng" cap="none" dirty="0" smtClean="0">
                <a:ln>
                  <a:noFill/>
                </a:ln>
                <a:latin typeface="Bookman Old Style" pitchFamily="18" charset="0"/>
              </a:rPr>
              <a:t>WAZNIAK.MIMUW.EDU.P</a:t>
            </a:r>
            <a:r>
              <a:rPr lang="pl-PL" sz="2400" b="1" u="sng" cap="none" dirty="0" smtClean="0">
                <a:ln>
                  <a:noFill/>
                </a:ln>
                <a:latin typeface="Bookman Old Style" pitchFamily="18" charset="0"/>
              </a:rPr>
              <a:t>L</a:t>
            </a:r>
            <a:endParaRPr lang="pl-PL" sz="2400" b="1" cap="none" dirty="0" smtClean="0">
              <a:ln>
                <a:noFill/>
              </a:ln>
              <a:effectLst>
                <a:outerShdw blurRad="38100" dist="38100" dir="2700000" algn="tl">
                  <a:srgbClr val="FFFFFF"/>
                </a:outerShdw>
              </a:effectLst>
              <a:latin typeface="Bookman Old Style" pitchFamily="18" charset="0"/>
            </a:endParaRPr>
          </a:p>
        </p:txBody>
      </p:sp>
      <p:pic>
        <p:nvPicPr>
          <p:cNvPr id="31746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1025525"/>
            <a:ext cx="9132888" cy="5669915"/>
          </a:xfr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0" y="-214313"/>
            <a:ext cx="9144000" cy="1143001"/>
          </a:xfrm>
        </p:spPr>
        <p:txBody>
          <a:bodyPr wrap="square" numCol="1" anchor="ctr" anchorCtr="0" compatLnSpc="1">
            <a:prstTxWarp prst="textNoShape">
              <a:avLst/>
            </a:prstTxWarp>
            <a:noAutofit/>
          </a:bodyPr>
          <a:lstStyle/>
          <a:p>
            <a:pPr algn="ctr" eaLnBrk="1" hangingPunct="1"/>
            <a:r>
              <a:rPr lang="pl-PL" sz="2400" b="1" cap="none" smtClean="0">
                <a:ln>
                  <a:noFill/>
                </a:ln>
                <a:latin typeface="Bookman Old Style" pitchFamily="18" charset="0"/>
              </a:rPr>
              <a:t>MATEMATYKA LICEUM            </a:t>
            </a:r>
            <a:r>
              <a:rPr lang="en-US" sz="2400" b="1" u="sng" cap="none" smtClean="0">
                <a:ln>
                  <a:noFill/>
                </a:ln>
                <a:latin typeface="Bookman Old Style" pitchFamily="18" charset="0"/>
              </a:rPr>
              <a:t>WWW.UCZE-SIE.PL</a:t>
            </a:r>
            <a:endParaRPr lang="pl-PL" sz="2400" b="1" cap="none" smtClean="0">
              <a:ln>
                <a:noFill/>
              </a:ln>
              <a:solidFill>
                <a:srgbClr val="DEEBF7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Bookman Old Style" pitchFamily="18" charset="0"/>
            </a:endParaRPr>
          </a:p>
        </p:txBody>
      </p:sp>
      <p:pic>
        <p:nvPicPr>
          <p:cNvPr id="32770" name="Symbol zastępczy zawartości 4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1412240"/>
            <a:ext cx="4649788" cy="5445760"/>
          </a:xfrm>
        </p:spPr>
      </p:pic>
      <p:pic>
        <p:nvPicPr>
          <p:cNvPr id="32771" name="Obraz 7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21200" y="1341120"/>
            <a:ext cx="4700588" cy="5516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Obraz 5" descr="OKLADKA_tresci_multimedialne_kodowanie_przetwarzanie_prezentac kopi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6873446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klepienie niebieski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elestial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Celestial" id="{C4BB2A3D-0E93-4C5F-B0D2-9D3FCE089CC5}" vid="{E44E6A2F-09CD-4BE0-B42D-107FF03CEED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TC103457452[[fn=Sklepienie niebieskie]]</Template>
  <TotalTime>241</TotalTime>
  <Words>45</Words>
  <Application>Microsoft Office PowerPoint</Application>
  <PresentationFormat>Pokaz na ekranie (4:3)</PresentationFormat>
  <Paragraphs>23</Paragraphs>
  <Slides>15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15</vt:i4>
      </vt:variant>
    </vt:vector>
  </HeadingPairs>
  <TitlesOfParts>
    <vt:vector size="16" baseType="lpstr">
      <vt:lpstr>Sklepienie niebieskie</vt:lpstr>
      <vt:lpstr>Prezentacja programu PowerPoint</vt:lpstr>
      <vt:lpstr>WYKŁADY  W INTERNECIE   Witold Kranas</vt:lpstr>
      <vt:lpstr>KONFERENCJE TED</vt:lpstr>
      <vt:lpstr>WWW.TED.COM/TALKS/SERGEY_BRIN_WHY_GOOGLE_GLASS.HTML</vt:lpstr>
      <vt:lpstr>WWW.TED.COM/TALKS/PRANAV_MISTRY_THE_THRILLING_POTENTIAL_OF_SIXTHSENSE_TECHNOLOGY.HTML</vt:lpstr>
      <vt:lpstr>PORTAL TED-ED                       ED.TED.COM</vt:lpstr>
      <vt:lpstr>ED.TED.COM/LESSONS/QUESTIONS-NO-ONE-KNOWS-THE-ANSWERS-TO  PYTANIA, NA KTÓRE NIKT NIE ZNA ODPOWIEDZI</vt:lpstr>
      <vt:lpstr>PLANETA AKADEMICKA      ACADEMICEARTH.ORG</vt:lpstr>
      <vt:lpstr>JAK INTERNET ZMIENIA TWÓJ MÓZG       ACADEMICEARTH.ORG/ELECTIVES/INTERNET-CHANGING-YOUR-BRAIN</vt:lpstr>
      <vt:lpstr>UDACITY                       WWW.UDACITY.COM</vt:lpstr>
      <vt:lpstr>EDX                             WWW.EDX.ORG</vt:lpstr>
      <vt:lpstr>IT SZKOŁA                      IT-SZKOLA.EDU.PL</vt:lpstr>
      <vt:lpstr>MATEMATYKA UW     WAZNIAK.MIMUW.EDU.PL</vt:lpstr>
      <vt:lpstr>MATEMATYKA LICEUM            WWW.UCZE-SIE.PL</vt:lpstr>
      <vt:lpstr>Prezentacja programu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Hilarion Gaf</dc:creator>
  <cp:lastModifiedBy>Magda Kopacz</cp:lastModifiedBy>
  <cp:revision>33</cp:revision>
  <dcterms:created xsi:type="dcterms:W3CDTF">2013-12-19T21:35:25Z</dcterms:created>
  <dcterms:modified xsi:type="dcterms:W3CDTF">2014-03-13T13:26:26Z</dcterms:modified>
</cp:coreProperties>
</file>