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68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68" autoAdjust="0"/>
    <p:restoredTop sz="94610" autoAdjust="0"/>
  </p:normalViewPr>
  <p:slideViewPr>
    <p:cSldViewPr snapToGrid="0">
      <p:cViewPr>
        <p:scale>
          <a:sx n="90" d="100"/>
          <a:sy n="90" d="100"/>
        </p:scale>
        <p:origin x="-12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1" d="100"/>
          <a:sy n="71" d="100"/>
        </p:scale>
        <p:origin x="-274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739DEE2-D457-40F9-8DEE-4F561CBDFFCC}" type="datetimeFigureOut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0171AB7-48B3-41A3-B1C2-5FDE4B8BCEA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23966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250" y="5870575"/>
            <a:ext cx="120015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99E70-158D-49CD-BF20-3A80AC89AB7B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800" y="5870575"/>
            <a:ext cx="36703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550" y="5870575"/>
            <a:ext cx="414338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F4AB8-EF39-49B7-94A7-42E5BEE852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585E3-842C-4503-8C6F-5F51EC93BBDE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4075A-688A-4BF1-93E6-755BC9F22B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04236-DBFF-4AB5-8DB3-625DD70130EF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98585-5E1A-4553-949C-2973286FF6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5FF70-CE4B-47F4-9876-605FAD9D2C91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C5E5-F159-446F-A6F5-ADF41E91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A768D-6BBD-4906-8D3F-5DF0D8A90701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44592-5454-482F-9031-C58B725C00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3080F-6494-4378-A719-47C0B071B36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BC8E9-E1D7-4521-A60C-AC9DBB899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73703-5FBB-469C-8B07-F7525530746D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912BF-9D3F-4641-A41F-2289A0CA08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E6554-F8F5-4AE8-8A45-B4B03607370F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9922D-513A-4792-9B13-791949C2AC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11C42-6DB9-4525-8528-12D4F05BF00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09D49-94CA-43D3-8D54-38B29659B9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5AEFD-EB1E-469C-9D9E-6D941D5117E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C7F9B-A107-4EE6-B96E-94FC5A9096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FCF3F-FC93-4295-8CBD-57879DDE88F8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85A06-D640-475B-A37A-08FD9BA8B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78736-9DB0-4296-954A-682D1EEECCED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C0052-E57F-45CC-A9C4-DD8AA25F34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7678738" y="27432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366713" y="823913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37BD1-BAFB-4C4E-AEA3-9F33C12CC1B9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17FCC-744E-4C35-B49B-63F992BC24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EDB51-92AD-44C0-810C-A6858012F112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B220D-7670-4830-A640-D949B06027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904C7-30A1-46F8-97C8-A1FD5E29F6B9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3C791-ADA9-4ACD-98AA-4DF63BB22A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A092E-5549-40E5-890E-46583C4A2E0A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51413-4CE8-4160-8FF5-A93E653AB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9363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14350" y="2141538"/>
            <a:ext cx="7599363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075" y="5870575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B6257FC9-6A97-420C-845E-F7FA2D4D16DB}" type="datetimeFigureOut">
              <a:rPr lang="en-US"/>
              <a:pPr>
                <a:defRPr/>
              </a:pPr>
              <a:t>3/13/2014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5870575"/>
            <a:ext cx="58705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375" y="5870575"/>
            <a:ext cx="414338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77F2668D-B84D-48F0-A768-8711C5951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5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transition spd="slow">
    <p:fad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SfOg_05K4k" TargetMode="External"/><Relationship Id="rId2" Type="http://schemas.openxmlformats.org/officeDocument/2006/relationships/hyperlink" Target="http://www.youtube.com/watch?v=_9JxSrwlTA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khanacademy.org/cs/satelita-wok-ziemi-w/2522916080" TargetMode="External"/><Relationship Id="rId5" Type="http://schemas.openxmlformats.org/officeDocument/2006/relationships/hyperlink" Target="https://www.khanacademy.org/cs/satelita-wok-ziemi-2/2506442078" TargetMode="External"/><Relationship Id="rId4" Type="http://schemas.openxmlformats.org/officeDocument/2006/relationships/hyperlink" Target="https://www.khanacademy.org/cs/satelita-wok-ziemi/239764275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pl-PL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58372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 bwMode="auto">
          <a:xfrm>
            <a:off x="253999" y="409576"/>
            <a:ext cx="8166987" cy="4857750"/>
          </a:xfrm>
          <a:noFill/>
        </p:spPr>
        <p:txBody>
          <a:bodyPr wrap="square" numCol="1" anchor="ctr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  <a:t>RUCH PLANET </a:t>
            </a:r>
            <a:b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  <a:t>I SATELITÓW</a:t>
            </a:r>
            <a: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0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2700" b="1" cap="none" dirty="0">
                <a:latin typeface="Bookman Old Style" pitchFamily="18" charset="0"/>
              </a:rPr>
              <a:t>Obliczanie orbity </a:t>
            </a:r>
            <a:br>
              <a:rPr lang="pl-PL" sz="2700" b="1" cap="none" dirty="0">
                <a:latin typeface="Bookman Old Style" pitchFamily="18" charset="0"/>
              </a:rPr>
            </a:br>
            <a:r>
              <a:rPr lang="pl-PL" sz="2700" b="1" cap="none" dirty="0">
                <a:latin typeface="Bookman Old Style" pitchFamily="18" charset="0"/>
              </a:rPr>
              <a:t>w arkuszu kalkulacyjnym </a:t>
            </a:r>
            <a:br>
              <a:rPr lang="pl-PL" sz="2700" b="1" cap="none" dirty="0">
                <a:latin typeface="Bookman Old Style" pitchFamily="18" charset="0"/>
              </a:rPr>
            </a:br>
            <a:r>
              <a:rPr lang="pl-PL" sz="2700" b="1" cap="none" dirty="0">
                <a:latin typeface="Bookman Old Style" pitchFamily="18" charset="0"/>
              </a:rPr>
              <a:t>i za pomocą </a:t>
            </a:r>
            <a:r>
              <a:rPr lang="pl-PL" sz="2700" b="1" cap="none" dirty="0" smtClean="0">
                <a:latin typeface="Bookman Old Style" pitchFamily="18" charset="0"/>
              </a:rPr>
              <a:t>programowania</a:t>
            </a:r>
            <a:r>
              <a:rPr lang="pl-PL" sz="2700" b="1" cap="none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r>
              <a:rPr lang="pl-PL" sz="2700" b="1" cap="none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2700" b="1" cap="none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1800" b="1" cap="none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1800" b="1" cap="none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2800" b="1" cap="none" dirty="0" smtClean="0">
                <a:ln>
                  <a:noFill/>
                </a:ln>
                <a:latin typeface="Bookman Old Style" pitchFamily="18" charset="0"/>
              </a:rPr>
              <a:t>Witold </a:t>
            </a:r>
            <a:r>
              <a:rPr lang="pl-PL" sz="2800" b="1" cap="none" dirty="0" err="1" smtClean="0">
                <a:ln>
                  <a:noFill/>
                </a:ln>
                <a:latin typeface="Bookman Old Style" pitchFamily="18" charset="0"/>
              </a:rPr>
              <a:t>Kranas</a:t>
            </a:r>
            <a:endParaRPr lang="pl-PL" sz="3200" b="1" cap="none" dirty="0" smtClean="0">
              <a:ln>
                <a:noFill/>
              </a:ln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8438" y="0"/>
            <a:ext cx="8785225" cy="7747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FIZYKA – PRAWO POWSZECHNEGO CIĄŻENIA</a:t>
            </a:r>
          </a:p>
        </p:txBody>
      </p:sp>
      <p:pic>
        <p:nvPicPr>
          <p:cNvPr id="21506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125" y="1455738"/>
            <a:ext cx="8161633" cy="4995862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6363" y="0"/>
            <a:ext cx="9037637" cy="758825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FIZYKA, INFORMATYKA ALGORYTM OBLICZEŃ </a:t>
            </a:r>
          </a:p>
        </p:txBody>
      </p:sp>
      <p:pic>
        <p:nvPicPr>
          <p:cNvPr id="22530" name="Obraz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3425" y="876300"/>
            <a:ext cx="5345113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959850" cy="7239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OBLICZENIA W ARKUSZU</a:t>
            </a:r>
          </a:p>
        </p:txBody>
      </p:sp>
      <p:pic>
        <p:nvPicPr>
          <p:cNvPr id="23554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4713" y="817563"/>
            <a:ext cx="7167562" cy="604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8975725" cy="779463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WYKRES W ARKUSZU</a:t>
            </a:r>
          </a:p>
        </p:txBody>
      </p:sp>
      <p:pic>
        <p:nvPicPr>
          <p:cNvPr id="24579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399" y="1233377"/>
            <a:ext cx="5853224" cy="5170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31775"/>
            <a:ext cx="9144000" cy="1163638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000" b="1" cap="none" smtClean="0">
                <a:ln>
                  <a:noFill/>
                </a:ln>
                <a:latin typeface="Bookman Old Style" pitchFamily="18" charset="0"/>
              </a:rPr>
              <a:t>ORBITA W ŚRODOWISKU PROGRAMOWANIA AKADEMII KHANA</a:t>
            </a:r>
          </a:p>
        </p:txBody>
      </p:sp>
      <p:pic>
        <p:nvPicPr>
          <p:cNvPr id="25602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1947863"/>
            <a:ext cx="9097187" cy="2762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6913563" cy="80645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PĘTLA OBLICZEŃ</a:t>
            </a:r>
          </a:p>
        </p:txBody>
      </p:sp>
      <p:pic>
        <p:nvPicPr>
          <p:cNvPr id="26626" name="Obraz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16149"/>
            <a:ext cx="9144000" cy="4090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7494588" cy="8890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ORBITY DLA RÓŻNYCH PRĘDKOŚCI</a:t>
            </a:r>
          </a:p>
        </p:txBody>
      </p:sp>
      <p:pic>
        <p:nvPicPr>
          <p:cNvPr id="4" name="Shape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917575" y="889000"/>
            <a:ext cx="7289800" cy="5367338"/>
          </a:xfr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642152" y="316135"/>
            <a:ext cx="13260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l-PL" i="1" u="sng" dirty="0" smtClean="0"/>
              <a:t>Animacja </a:t>
            </a:r>
            <a:r>
              <a:rPr lang="pl-PL" i="1" u="sng" dirty="0" smtClean="0"/>
              <a:t>3</a:t>
            </a:r>
            <a:endParaRPr lang="pl-PL" i="1" u="sng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l"/>
            <a:r>
              <a:rPr lang="pl-PL" sz="2000" b="1" cap="none" dirty="0" smtClean="0">
                <a:ln>
                  <a:noFill/>
                </a:ln>
                <a:latin typeface="Bookman Old Style" pitchFamily="18" charset="0"/>
              </a:rPr>
              <a:t>PRĘDKOŚĆ I JEJ SKŁADOWE W RUCHU PO ORBICIE KOŁOWEJ</a:t>
            </a:r>
            <a:br>
              <a:rPr lang="pl-PL" sz="2000" b="1" cap="none" dirty="0" smtClean="0">
                <a:ln>
                  <a:noFill/>
                </a:ln>
                <a:latin typeface="Bookman Old Style" pitchFamily="18" charset="0"/>
              </a:rPr>
            </a:br>
            <a:endParaRPr lang="pl-PL" sz="2000" i="1" u="sng" cap="none" dirty="0" smtClean="0">
              <a:ln>
                <a:noFill/>
              </a:ln>
              <a:latin typeface="Bookman Old Style" pitchFamily="18" charset="0"/>
            </a:endParaRPr>
          </a:p>
        </p:txBody>
      </p:sp>
      <p:pic>
        <p:nvPicPr>
          <p:cNvPr id="4" name="Shape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1382233" y="1137444"/>
            <a:ext cx="5879804" cy="5300662"/>
          </a:xfrm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664746" y="954088"/>
            <a:ext cx="13260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l-PL" i="1" u="sng" dirty="0" smtClean="0">
                <a:solidFill>
                  <a:schemeClr val="bg1"/>
                </a:solidFill>
              </a:rPr>
              <a:t>Animacja 1</a:t>
            </a:r>
            <a:endParaRPr lang="pl-PL" i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58750"/>
            <a:ext cx="9337675" cy="600075"/>
          </a:xfrm>
        </p:spPr>
        <p:txBody>
          <a:bodyPr wrap="square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l"/>
            <a:r>
              <a:rPr lang="pl-PL" sz="2100" b="1" cap="none" dirty="0" smtClean="0">
                <a:ln>
                  <a:noFill/>
                </a:ln>
                <a:latin typeface="Bookman Old Style" pitchFamily="18" charset="0"/>
              </a:rPr>
              <a:t>PRĘDKOŚĆ I JEJ SKŁADOWE W RUCHU PO ORBICIE ELIPTYCZNEJ</a:t>
            </a:r>
            <a:r>
              <a:rPr lang="pl-PL" sz="20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2000" b="1" cap="none" dirty="0" smtClean="0">
                <a:ln>
                  <a:noFill/>
                </a:ln>
                <a:latin typeface="Bookman Old Style" pitchFamily="18" charset="0"/>
              </a:rPr>
            </a:br>
            <a:endParaRPr lang="pl-PL" sz="2000" i="1" u="sng" cap="none" dirty="0" smtClean="0">
              <a:ln>
                <a:noFill/>
              </a:ln>
              <a:latin typeface="Bookman Old Style" pitchFamily="18" charset="0"/>
            </a:endParaRPr>
          </a:p>
        </p:txBody>
      </p:sp>
      <p:pic>
        <p:nvPicPr>
          <p:cNvPr id="5" name="Shape">
            <a:hlinkClick r:id="" action="ppaction://media"/>
          </p:cNvPr>
          <p:cNvPicPr>
            <a:picLocks noGrp="1" noChangeAspect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1562986" y="954088"/>
            <a:ext cx="5901069" cy="5721350"/>
          </a:xfrm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729870" y="954088"/>
            <a:ext cx="14782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l-PL" i="1" u="sng" dirty="0" smtClean="0">
                <a:solidFill>
                  <a:schemeClr val="bg1"/>
                </a:solidFill>
              </a:rPr>
              <a:t>Animacja 2</a:t>
            </a:r>
            <a:endParaRPr lang="pl-PL" i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313" y="0"/>
            <a:ext cx="2589212" cy="769938"/>
          </a:xfrm>
        </p:spPr>
        <p:txBody>
          <a:bodyPr wrap="square" numCol="1" anchor="ctr" anchorCtr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pl-PL" sz="2800" b="1" cap="none" smtClean="0">
                <a:ln>
                  <a:noFill/>
                </a:ln>
                <a:latin typeface="Bookman Old Style" pitchFamily="18" charset="0"/>
              </a:rPr>
              <a:t>ODSYŁACZE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811213"/>
            <a:ext cx="8877300" cy="5778500"/>
          </a:xfrm>
        </p:spPr>
        <p:txBody>
          <a:bodyPr anchor="ctr"/>
          <a:lstStyle/>
          <a:p>
            <a:pPr marL="285750" indent="-285750" algn="l">
              <a:buFont typeface="Arial" charset="0"/>
              <a:buChar char="•"/>
            </a:pP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Film „Moon, Mars, and Beyond” (8 min)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u="sng" cap="none" smtClean="0">
                <a:solidFill>
                  <a:schemeClr val="bg1"/>
                </a:solidFill>
                <a:latin typeface="Bookman Old Style" pitchFamily="18" charset="0"/>
                <a:hlinkClick r:id="rId2"/>
              </a:rPr>
              <a:t>http://www.youtube.com/watch?v=_9JxSrwlTA4</a:t>
            </a:r>
            <a:endParaRPr lang="pl-PL" sz="2000" u="sng" cap="none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Film „ STS-135 Space Shuttle Launch” (2,5 min)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u="sng" cap="none" smtClean="0">
                <a:solidFill>
                  <a:schemeClr val="bg1"/>
                </a:solidFill>
                <a:latin typeface="Bookman Old Style" pitchFamily="18" charset="0"/>
                <a:hlinkClick r:id="rId3"/>
              </a:rPr>
              <a:t>http://www.youtube.com/watch?v=vSfOg_05K4k</a:t>
            </a:r>
            <a:endParaRPr lang="pl-PL" sz="2000" cap="none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numeryczne obliczanie orbity w środowisku Akademii Khana (wersja 1)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u="sng" cap="none" smtClean="0">
                <a:solidFill>
                  <a:schemeClr val="bg1"/>
                </a:solidFill>
                <a:latin typeface="Bookman Old Style" pitchFamily="18" charset="0"/>
                <a:hlinkClick r:id="rId4"/>
              </a:rPr>
              <a:t>https://www.khanacademy.org/cs/satelita-wok-ziemi/2397642754</a:t>
            </a:r>
            <a:endParaRPr lang="pl-PL" sz="2000" u="sng" cap="none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numeryczne obliczanie orbity w środowisku Akademii Khana 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(wersja 2, wyświetlanie wartości)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u="sng" cap="none" smtClean="0">
                <a:solidFill>
                  <a:schemeClr val="bg1"/>
                </a:solidFill>
                <a:latin typeface="Bookman Old Style" pitchFamily="18" charset="0"/>
                <a:hlinkClick r:id="rId5"/>
              </a:rPr>
              <a:t>https://www.khanacademy.org/cs/satelita-wok-ziemi-2/2506442078</a:t>
            </a:r>
            <a:endParaRPr lang="pl-PL" sz="2000" u="sng" cap="none" smtClean="0">
              <a:solidFill>
                <a:schemeClr val="bg1"/>
              </a:solidFill>
              <a:latin typeface="Bookman Old Style" pitchFamily="18" charset="0"/>
            </a:endParaRPr>
          </a:p>
          <a:p>
            <a:pPr marL="285750" indent="-285750" algn="l">
              <a:buFont typeface="Arial" charset="0"/>
              <a:buChar char="•"/>
            </a:pP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numeryczne obliczanie orbity w środowisku Akademii Khana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  <a:t>(wersja 3 z pętlą while)</a:t>
            </a:r>
            <a:br>
              <a:rPr lang="pl-PL" sz="2000" cap="none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000" u="sng" cap="none" smtClean="0">
                <a:solidFill>
                  <a:schemeClr val="bg1"/>
                </a:solidFill>
                <a:latin typeface="Bookman Old Style" pitchFamily="18" charset="0"/>
                <a:hlinkClick r:id="rId6"/>
              </a:rPr>
              <a:t>https://www.khanacademy.org/cs/satelita-wok-ziemi-w/2522916080</a:t>
            </a:r>
            <a:endParaRPr lang="pl-PL" sz="2000" cap="none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pl-PL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58372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19872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61DDDE80-2DFA-4F2A-B66F-72059846BDA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TC103457452[[fn=Sklepienie niebieskie]]</Template>
  <TotalTime>101</TotalTime>
  <Words>68</Words>
  <Application>Microsoft Office PowerPoint</Application>
  <PresentationFormat>Pokaz na ekranie (4:3)</PresentationFormat>
  <Paragraphs>19</Paragraphs>
  <Slides>13</Slides>
  <Notes>0</Notes>
  <HiddenSlides>0</HiddenSlides>
  <MMClips>3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Sklepienie niebieskie</vt:lpstr>
      <vt:lpstr>Prezentacja programu PowerPoint</vt:lpstr>
      <vt:lpstr>RUCH PLANET  I SATELITÓW Obliczanie orbity  w arkuszu kalkulacyjnym  i za pomocą programowania    Witold Kranas</vt:lpstr>
      <vt:lpstr>FIZYKA – PRAWO POWSZECHNEGO CIĄŻENIA</vt:lpstr>
      <vt:lpstr>FIZYKA, INFORMATYKA ALGORYTM OBLICZEŃ </vt:lpstr>
      <vt:lpstr>OBLICZENIA W ARKUSZU</vt:lpstr>
      <vt:lpstr>WYKRES W ARKUSZU</vt:lpstr>
      <vt:lpstr>ORBITA W ŚRODOWISKU PROGRAMOWANIA AKADEMII KHANA</vt:lpstr>
      <vt:lpstr>PĘTLA OBLICZEŃ</vt:lpstr>
      <vt:lpstr>ORBITY DLA RÓŻNYCH PRĘDKOŚCI</vt:lpstr>
      <vt:lpstr>PRĘDKOŚĆ I JEJ SKŁADOWE W RUCHU PO ORBICIE KOŁOWEJ </vt:lpstr>
      <vt:lpstr>PRĘDKOŚĆ I JEJ SKŁADOWE W RUCHU PO ORBICIE ELIPTYCZNEJ </vt:lpstr>
      <vt:lpstr>ODSYŁACZE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Ruch planet  i satelitów</dc:title>
  <dc:creator>Hilarion Gaf</dc:creator>
  <cp:lastModifiedBy>Magda Kopacz</cp:lastModifiedBy>
  <cp:revision>17</cp:revision>
  <dcterms:created xsi:type="dcterms:W3CDTF">2013-12-09T20:07:14Z</dcterms:created>
  <dcterms:modified xsi:type="dcterms:W3CDTF">2014-03-13T13:24:23Z</dcterms:modified>
</cp:coreProperties>
</file>