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5" r:id="rId2"/>
    <p:sldMasterId id="2147483693" r:id="rId3"/>
  </p:sldMasterIdLst>
  <p:sldIdLst>
    <p:sldId id="268" r:id="rId4"/>
    <p:sldId id="256" r:id="rId5"/>
    <p:sldId id="257" r:id="rId6"/>
    <p:sldId id="259" r:id="rId7"/>
    <p:sldId id="258" r:id="rId8"/>
    <p:sldId id="260" r:id="rId9"/>
    <p:sldId id="261" r:id="rId10"/>
    <p:sldId id="262" r:id="rId11"/>
    <p:sldId id="263" r:id="rId12"/>
    <p:sldId id="265" r:id="rId13"/>
    <p:sldId id="266" r:id="rId14"/>
    <p:sldId id="264" r:id="rId15"/>
    <p:sldId id="267" r:id="rId16"/>
    <p:sldId id="269" r:id="rId17"/>
  </p:sldIdLst>
  <p:sldSz cx="12192000" cy="6858000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31" autoAdjust="0"/>
    <p:restoredTop sz="94660" autoAdjust="0"/>
  </p:normalViewPr>
  <p:slideViewPr>
    <p:cSldViewPr snapToGrid="0">
      <p:cViewPr>
        <p:scale>
          <a:sx n="70" d="100"/>
          <a:sy n="70" d="100"/>
        </p:scale>
        <p:origin x="-846" y="-51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tableStyles" Target="tableStyle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/>
          <a:lstStyle>
            <a:lvl1pPr algn="r">
              <a:defRPr sz="480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863" y="5870575"/>
            <a:ext cx="1600200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9DE3A8-8689-465A-997A-377FB74E2140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5870575"/>
            <a:ext cx="4894263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9263" y="5870575"/>
            <a:ext cx="550862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82954-DE25-4661-84E8-AF6AF8F04F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DDDB6-52A0-4EB8-AD9E-FB4A317FFAA1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7BA43-8EF7-428E-B626-FFCEB1E04BC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1A312-DAE6-4ECF-B24B-7B0589D51416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65C22-378F-4F63-A90A-B1F9823CA23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9BD67-CD1A-4664-952E-A158D20982FE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FBD79-3F52-4AAF-9EF9-5874D01513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32FE8-2756-42E5-8995-92FC416EE884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B6127-A5FF-4C64-9959-3F548D7580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6D73B-F1DD-4B67-90AA-34F50EEBE3F7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E0347-3DA6-4700-BDD9-4F9410D98C7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D55AB-16FD-4F4A-9934-57143F58C7A2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08AC-7AC5-4107-97DC-DD949B70D2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23DD7-7AD8-4B94-81F6-8695255088AB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7647D-FD13-4B74-81CC-E38C5EBA27C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41219-1D27-496C-BCEC-4B5B573685E2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7C143-DDCF-442F-A662-325136A1F8A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/>
          <a:lstStyle>
            <a:lvl1pPr algn="l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049ED-036C-4A15-89E4-F32238833C4B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83A38-82D3-4754-B5C4-B491DCAB634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4"/>
          <p:cNvSpPr txBox="1"/>
          <p:nvPr/>
        </p:nvSpPr>
        <p:spPr>
          <a:xfrm>
            <a:off x="10237788" y="27432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7" name="TextBox 10"/>
          <p:cNvSpPr txBox="1"/>
          <p:nvPr/>
        </p:nvSpPr>
        <p:spPr>
          <a:xfrm>
            <a:off x="488950" y="823913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E48FB-1291-49D2-954B-C416B4B24B4F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4FD30-5FB8-462E-85D8-340CC8EB2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/>
          <a:lstStyle>
            <a:lvl1pPr algn="l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A5E16-0A37-41D5-9027-6FD6F36F5DF6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95471-6310-4A24-BC19-11C6C2BFE97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2"/>
          <p:cNvSpPr txBox="1"/>
          <p:nvPr/>
        </p:nvSpPr>
        <p:spPr>
          <a:xfrm>
            <a:off x="10237788" y="27432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”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488950" y="823913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  <a:cs typeface="+mn-cs"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B7D14-E130-483A-A55A-545CCD4EAE4C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85EAD-F77D-4236-B1D2-AC0A9A177B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4251D-2219-40B9-A2E2-292CAE8E29C1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BDBFE-7969-4EC3-83A5-039BF5C5A2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B764B-7043-4327-B3C3-D3FE2EA247D0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42D79-1653-48C0-AC1F-F80067ABBEE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1D3D5-8F92-4DA8-920D-EBA830926E23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D8F4C-ACD9-45FD-837D-37EA352456E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l-PL"/>
              <a:t>Kliknij, aby edytować styl wzorca podtytułu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600200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/>
              <a:t>Kliknij, aby edytować styl</a:t>
            </a:r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Kliknij, aby edytować style wzorca tekstu</a:t>
            </a: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pl-PL"/>
              <a:t>Kliknij, aby edytować styl</a:t>
            </a:r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pl-PL"/>
              <a:t>Kliknij, aby edytować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/>
          <a:lstStyle>
            <a:lvl1pPr algn="r">
              <a:defRPr sz="480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863" y="5870575"/>
            <a:ext cx="1600200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9DE3A8-8689-465A-997A-377FB74E2140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5870575"/>
            <a:ext cx="4894263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9263" y="5870575"/>
            <a:ext cx="550862" cy="3778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82954-DE25-4661-84E8-AF6AF8F04F6F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80325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2DDDB6-52A0-4EB8-AD9E-FB4A317FFAA1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27BA43-8EF7-428E-B626-FFCEB1E04BC9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276534"/>
      </p:ext>
    </p:extLst>
  </p:cSld>
  <p:clrMapOvr>
    <a:masterClrMapping/>
  </p:clrMapOvr>
  <p:transition spd="slow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A1A312-DAE6-4ECF-B24B-7B0589D51416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665C22-378F-4F63-A90A-B1F9823CA23D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8377466"/>
      </p:ext>
    </p:extLst>
  </p:cSld>
  <p:clrMapOvr>
    <a:masterClrMapping/>
  </p:clrMapOvr>
  <p:transition spd="slow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dirty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9BD67-CD1A-4664-952E-A158D20982FE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FBD79-3F52-4AAF-9EF9-5874D0151377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2567224"/>
      </p:ext>
    </p:extLst>
  </p:cSld>
  <p:clrMapOvr>
    <a:masterClrMapping/>
  </p:clrMapOvr>
  <p:transition spd="slow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32FE8-2756-42E5-8995-92FC416EE884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B6127-A5FF-4C64-9959-3F548D758009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8279282"/>
      </p:ext>
    </p:extLst>
  </p:cSld>
  <p:clrMapOvr>
    <a:masterClrMapping/>
  </p:clrMapOvr>
  <p:transition spd="slow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B6D73B-F1DD-4B67-90AA-34F50EEBE3F7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3E0347-3DA6-4700-BDD9-4F9410D98C72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959002"/>
      </p:ext>
    </p:extLst>
  </p:cSld>
  <p:clrMapOvr>
    <a:masterClrMapping/>
  </p:clrMapOvr>
  <p:transition spd="slow">
    <p:fad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9D55AB-16FD-4F4A-9934-57143F58C7A2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08AC-7AC5-4107-97DC-DD949B70D247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408549"/>
      </p:ext>
    </p:extLst>
  </p:cSld>
  <p:clrMapOvr>
    <a:masterClrMapping/>
  </p:clrMapOvr>
  <p:transition spd="slow">
    <p:fad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E23DD7-7AD8-4B94-81F6-8695255088AB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87647D-FD13-4B74-81CC-E38C5EBA27CB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2904020"/>
      </p:ext>
    </p:extLst>
  </p:cSld>
  <p:clrMapOvr>
    <a:masterClrMapping/>
  </p:clrMapOvr>
  <p:transition spd="slow">
    <p:fad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rtlCol="0"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l-PL" noProof="0" smtClean="0"/>
              <a:t>Kliknij ikonę, aby dodać obraz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A41219-1D27-496C-BCEC-4B5B573685E2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77C143-DDCF-442F-A662-325136A1F8AE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977992"/>
      </p:ext>
    </p:extLst>
  </p:cSld>
  <p:clrMapOvr>
    <a:masterClrMapping/>
  </p:clrMapOvr>
  <p:transition spd="slow">
    <p:fad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/>
          <a:lstStyle>
            <a:lvl1pPr algn="l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F049ED-036C-4A15-89E4-F32238833C4B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F83A38-82D3-4754-B5C4-B491DCAB6345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0110587"/>
      </p:ext>
    </p:extLst>
  </p:cSld>
  <p:clrMapOvr>
    <a:masterClrMapping/>
  </p:clrMapOvr>
  <p:transition spd="slow">
    <p:fad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5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4"/>
          <p:cNvSpPr txBox="1"/>
          <p:nvPr/>
        </p:nvSpPr>
        <p:spPr>
          <a:xfrm>
            <a:off x="10237788" y="27432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solidFill>
                  <a:prstClr val="white"/>
                </a:solidFill>
                <a:effectLst/>
                <a:latin typeface="Calibri"/>
              </a:rPr>
              <a:t>”</a:t>
            </a:r>
          </a:p>
        </p:txBody>
      </p:sp>
      <p:sp>
        <p:nvSpPr>
          <p:cNvPr id="7" name="TextBox 10"/>
          <p:cNvSpPr txBox="1"/>
          <p:nvPr/>
        </p:nvSpPr>
        <p:spPr>
          <a:xfrm>
            <a:off x="488950" y="823913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solidFill>
                  <a:prstClr val="white"/>
                </a:solidFill>
                <a:effectLst/>
                <a:latin typeface="Calibri"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AE48FB-1291-49D2-954B-C416B4B24B4F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B4FD30-5FB8-462E-85D8-340CC8EB2225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748400"/>
      </p:ext>
    </p:extLst>
  </p:cSld>
  <p:clrMapOvr>
    <a:masterClrMapping/>
  </p:clrMapOvr>
  <p:transition spd="slow">
    <p:fad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/>
          <a:lstStyle>
            <a:lvl1pPr algn="l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8A5E16-0A37-41D5-9027-6FD6F36F5DF6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795471-6310-4A24-BC19-11C6C2BFE97E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4808720"/>
      </p:ext>
    </p:extLst>
  </p:cSld>
  <p:clrMapOvr>
    <a:masterClrMapping/>
  </p:clrMapOvr>
  <p:transition spd="slow">
    <p:fad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0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12"/>
          <p:cNvSpPr txBox="1"/>
          <p:nvPr/>
        </p:nvSpPr>
        <p:spPr>
          <a:xfrm>
            <a:off x="10237788" y="2743200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solidFill>
                  <a:prstClr val="white"/>
                </a:solidFill>
                <a:effectLst/>
                <a:latin typeface="Calibri"/>
              </a:rPr>
              <a:t>”</a:t>
            </a:r>
          </a:p>
        </p:txBody>
      </p:sp>
      <p:sp>
        <p:nvSpPr>
          <p:cNvPr id="7" name="TextBox 13"/>
          <p:cNvSpPr txBox="1"/>
          <p:nvPr/>
        </p:nvSpPr>
        <p:spPr>
          <a:xfrm>
            <a:off x="488950" y="823913"/>
            <a:ext cx="6096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fontAlgn="auto">
              <a:spcAft>
                <a:spcPts val="0"/>
              </a:spcAft>
              <a:defRPr/>
            </a:pPr>
            <a:r>
              <a:rPr lang="en-US" sz="8000" dirty="0">
                <a:solidFill>
                  <a:prstClr val="white"/>
                </a:solidFill>
                <a:effectLst/>
                <a:latin typeface="Calibri"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/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EB7D14-E130-483A-A55A-545CCD4EAE4C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285EAD-F77D-4236-B1D2-AC0A9A177B53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4772069"/>
      </p:ext>
    </p:extLst>
  </p:cSld>
  <p:clrMapOvr>
    <a:masterClrMapping/>
  </p:clrMapOvr>
  <p:transition spd="slow">
    <p:fad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/>
          <a:lstStyle>
            <a:lvl1pPr>
              <a:defRPr lang="en-US" b="0" dirty="0"/>
            </a:lvl1pPr>
          </a:lstStyle>
          <a:p>
            <a:pPr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F4251D-2219-40B9-A2E2-292CAE8E29C1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1BDBFE-7969-4EC3-83A5-039BF5C5A2CA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5650755"/>
      </p:ext>
    </p:extLst>
  </p:cSld>
  <p:clrMapOvr>
    <a:masterClrMapping/>
  </p:clrMapOvr>
  <p:transition spd="slow">
    <p:fad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B764B-7043-4327-B3C3-D3FE2EA247D0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842D79-1653-48C0-AC1F-F80067ABBEE7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604411"/>
      </p:ext>
    </p:extLst>
  </p:cSld>
  <p:clrMapOvr>
    <a:masterClrMapping/>
  </p:clrMapOvr>
  <p:transition spd="slow">
    <p:fad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Celestia-R1---OverlayContentHD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88825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A1D3D5-8F92-4DA8-920D-EBA830926E23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D8F4C-ACD9-45FD-837D-37EA352456E5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852656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43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5" Type="http://schemas.openxmlformats.org/officeDocument/2006/relationships/slideLayout" Target="../slideLayouts/slideLayout4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slideLayout" Target="../slideLayouts/slideLayout4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10131425" cy="1455738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2141538"/>
            <a:ext cx="10131425" cy="364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963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dirty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024B342A-5653-4E42-A52B-716497AFAE9C}" type="datetimeFigureOut">
              <a:rPr lang="en-US"/>
              <a:pPr>
                <a:defRPr/>
              </a:pPr>
              <a:t>10/13/2014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963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 dirty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363" y="5870575"/>
            <a:ext cx="550862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dirty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D545BDA9-6BD3-46CD-81F2-9DFE6DD14F8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66" r:id="rId4"/>
    <p:sldLayoutId id="2147483681" r:id="rId5"/>
    <p:sldLayoutId id="2147483682" r:id="rId6"/>
    <p:sldLayoutId id="2147483683" r:id="rId7"/>
    <p:sldLayoutId id="2147483684" r:id="rId8"/>
    <p:sldLayoutId id="2147483685" r:id="rId9"/>
    <p:sldLayoutId id="2147483686" r:id="rId10"/>
    <p:sldLayoutId id="2147483687" r:id="rId11"/>
    <p:sldLayoutId id="2147483688" r:id="rId12"/>
    <p:sldLayoutId id="2147483689" r:id="rId13"/>
    <p:sldLayoutId id="2147483690" r:id="rId14"/>
    <p:sldLayoutId id="2147483691" r:id="rId15"/>
    <p:sldLayoutId id="2147483692" r:id="rId16"/>
  </p:sldLayoutIdLst>
  <p:transition spd="slow">
    <p:fade/>
  </p:transition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ookman Old Style" pitchFamily="18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ookman Old Style" pitchFamily="18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ookman Old Style" pitchFamily="18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ookman Old Style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ookman Old Style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ookman Old Style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ookman Old Style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Bookman Old Style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10131425" cy="1455738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2141538"/>
            <a:ext cx="10131425" cy="3649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963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dirty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024B342A-5653-4E42-A52B-716497AFAE9C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10/13/2014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963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 b="0" i="0" dirty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363" y="5870575"/>
            <a:ext cx="550862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b="0" i="0" dirty="0">
                <a:solidFill>
                  <a:schemeClr val="tx1"/>
                </a:solidFill>
                <a:effectLst/>
                <a:latin typeface="+mn-lt"/>
                <a:cs typeface="+mn-cs"/>
              </a:defRPr>
            </a:lvl1pPr>
          </a:lstStyle>
          <a:p>
            <a:pPr>
              <a:defRPr/>
            </a:pPr>
            <a:fld id="{D545BDA9-6BD3-46CD-81F2-9DFE6DD14F83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37321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  <p:sldLayoutId id="2147483709" r:id="rId16"/>
  </p:sldLayoutIdLst>
  <p:transition spd="slow">
    <p:fade/>
  </p:transition>
  <p:txStyles>
    <p:titleStyle>
      <a:lvl1pPr algn="l" defTabSz="457200" rtl="0" fontAlgn="base">
        <a:spcBef>
          <a:spcPct val="0"/>
        </a:spcBef>
        <a:spcAft>
          <a:spcPct val="0"/>
        </a:spcAft>
        <a:defRPr sz="3600" kern="1200" cap="all">
          <a:ln w="3175" cmpd="sng">
            <a:noFill/>
          </a:ln>
          <a:solidFill>
            <a:schemeClr val="tx1"/>
          </a:solidFill>
          <a:latin typeface="+mj-lt"/>
          <a:ea typeface="+mj-ea"/>
          <a:cs typeface="+mj-cs"/>
        </a:defRPr>
      </a:lvl1pPr>
      <a:lvl2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2pPr>
      <a:lvl3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3pPr>
      <a:lvl4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4pPr>
      <a:lvl5pPr algn="l" defTabSz="457200" rtl="0" fontAlgn="base"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Calibri Light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857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543050" indent="-1714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00250" indent="-171450" algn="l" defTabSz="457200" rtl="0" fontAlgn="base">
        <a:spcBef>
          <a:spcPct val="0"/>
        </a:spcBef>
        <a:spcAft>
          <a:spcPts val="1000"/>
        </a:spcAft>
        <a:buClr>
          <a:schemeClr val="tx1"/>
        </a:buClr>
        <a:buSzPct val="100000"/>
        <a:buFont typeface="Arial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ytuł 1"/>
          <p:cNvSpPr>
            <a:spLocks noGrp="1"/>
          </p:cNvSpPr>
          <p:nvPr>
            <p:ph type="ctrTitle" idx="4294967295"/>
          </p:nvPr>
        </p:nvSpPr>
        <p:spPr bwMode="auto">
          <a:xfrm>
            <a:off x="914400" y="1071563"/>
            <a:ext cx="10363200" cy="2528887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l-PL" sz="4400" cap="none" smtClean="0">
                <a:ln>
                  <a:noFill/>
                </a:ln>
              </a:rPr>
              <a:t>Treści multimedialne - kodowanie, przetwarzanie, prezentacja</a:t>
            </a:r>
            <a:br>
              <a:rPr lang="pl-PL" sz="4400" cap="none" smtClean="0">
                <a:ln>
                  <a:noFill/>
                </a:ln>
              </a:rPr>
            </a:br>
            <a:r>
              <a:rPr lang="pl-PL" sz="2000" cap="none" smtClean="0">
                <a:ln>
                  <a:noFill/>
                </a:ln>
              </a:rPr>
              <a:t/>
            </a:r>
            <a:br>
              <a:rPr lang="pl-PL" sz="2000" cap="none" smtClean="0">
                <a:ln>
                  <a:noFill/>
                </a:ln>
              </a:rPr>
            </a:br>
            <a:r>
              <a:rPr lang="pl-PL" sz="4400" cap="none" smtClean="0">
                <a:ln>
                  <a:noFill/>
                </a:ln>
              </a:rPr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4294967295"/>
          </p:nvPr>
        </p:nvSpPr>
        <p:spPr>
          <a:xfrm>
            <a:off x="1811338" y="3984625"/>
            <a:ext cx="7880350" cy="1412875"/>
          </a:xfrm>
        </p:spPr>
        <p:txBody>
          <a:bodyPr anchor="t">
            <a:normAutofit/>
          </a:bodyPr>
          <a:lstStyle/>
          <a:p>
            <a:pPr marL="0" indent="0" algn="ctr" defTabSz="914400">
              <a:buFont typeface="Arial" charset="0"/>
              <a:buNone/>
            </a:pPr>
            <a:r>
              <a:rPr lang="pl-PL" smtClean="0">
                <a:solidFill>
                  <a:srgbClr val="898989"/>
                </a:solidFill>
              </a:rPr>
              <a:t>Andrzej Majkowski</a:t>
            </a:r>
          </a:p>
        </p:txBody>
      </p:sp>
      <p:sp>
        <p:nvSpPr>
          <p:cNvPr id="48132" name="Symbol zastępczy numeru slajdu 3"/>
          <p:cNvSpPr txBox="1">
            <a:spLocks noGrp="1"/>
          </p:cNvSpPr>
          <p:nvPr/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4400"/>
            <a:fld id="{754585EB-26B2-443B-9ECF-9BCA035648AE}" type="slidenum">
              <a:rPr lang="pl-PL" sz="2400">
                <a:solidFill>
                  <a:schemeClr val="bg1"/>
                </a:solidFill>
              </a:rPr>
              <a:pPr defTabSz="914400"/>
              <a:t>1</a:t>
            </a:fld>
            <a:endParaRPr lang="pl-PL" sz="2400">
              <a:solidFill>
                <a:schemeClr val="bg1"/>
              </a:solidFill>
            </a:endParaRPr>
          </a:p>
        </p:txBody>
      </p:sp>
      <p:sp>
        <p:nvSpPr>
          <p:cNvPr id="48133" name="Symbol zastępczy stopki 4"/>
          <p:cNvSpPr txBox="1">
            <a:spLocks noGrp="1"/>
          </p:cNvSpPr>
          <p:nvPr/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4400"/>
            <a:r>
              <a:rPr lang="pl-PL" sz="2800">
                <a:solidFill>
                  <a:schemeClr val="bg1"/>
                </a:solidFill>
              </a:rPr>
              <a:t>informatyka +</a:t>
            </a:r>
          </a:p>
        </p:txBody>
      </p:sp>
      <p:pic>
        <p:nvPicPr>
          <p:cNvPr id="4813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835025" y="728663"/>
            <a:ext cx="9359853" cy="4675850"/>
          </a:xfrm>
        </p:spPr>
        <p:txBody>
          <a:bodyPr wrap="square" numCol="1" anchorCtr="0" compatLnSpc="1">
            <a:prstTxWarp prst="textNoShape">
              <a:avLst/>
            </a:prstTxWarp>
            <a:normAutofit fontScale="90000"/>
          </a:bodyPr>
          <a:lstStyle/>
          <a:p>
            <a:pPr algn="ctr"/>
            <a:r>
              <a:rPr lang="pl-PL" sz="4400" b="1" cap="none" dirty="0" smtClean="0">
                <a:ln>
                  <a:noFill/>
                </a:ln>
                <a:latin typeface="Bookman Old Style" pitchFamily="18" charset="0"/>
              </a:rPr>
              <a:t>UKŁAD SŁONECZNY</a:t>
            </a:r>
            <a:br>
              <a:rPr lang="pl-PL" sz="4400" b="1" cap="none" dirty="0" smtClean="0">
                <a:ln>
                  <a:noFill/>
                </a:ln>
                <a:latin typeface="Bookman Old Style" pitchFamily="18" charset="0"/>
              </a:rPr>
            </a:br>
            <a:r>
              <a:rPr lang="pl-PL" sz="4400" b="1" cap="none" dirty="0" smtClean="0">
                <a:ln>
                  <a:noFill/>
                </a:ln>
                <a:latin typeface="Bookman Old Style" pitchFamily="18" charset="0"/>
              </a:rPr>
              <a:t>W ARKUSZU KALKULACYJNYM</a:t>
            </a:r>
            <a:br>
              <a:rPr lang="pl-PL" sz="4400" b="1" cap="none" dirty="0" smtClean="0">
                <a:ln>
                  <a:noFill/>
                </a:ln>
                <a:latin typeface="Bookman Old Style" pitchFamily="18" charset="0"/>
              </a:rPr>
            </a:br>
            <a:r>
              <a:rPr lang="pl-PL" sz="4400" b="1" cap="none" dirty="0">
                <a:ln>
                  <a:noFill/>
                </a:ln>
                <a:latin typeface="Bookman Old Style" pitchFamily="18" charset="0"/>
              </a:rPr>
              <a:t/>
            </a:r>
            <a:br>
              <a:rPr lang="pl-PL" sz="4400" b="1" cap="none" dirty="0">
                <a:ln>
                  <a:noFill/>
                </a:ln>
                <a:latin typeface="Bookman Old Style" pitchFamily="18" charset="0"/>
              </a:rPr>
            </a:br>
            <a:r>
              <a:rPr lang="pl-PL" sz="4400" b="1" cap="none" dirty="0" smtClean="0">
                <a:ln>
                  <a:noFill/>
                </a:ln>
                <a:latin typeface="Bookman Old Style" pitchFamily="18" charset="0"/>
              </a:rPr>
              <a:t/>
            </a:r>
            <a:br>
              <a:rPr lang="pl-PL" sz="4400" b="1" cap="none" dirty="0" smtClean="0">
                <a:ln>
                  <a:noFill/>
                </a:ln>
                <a:latin typeface="Bookman Old Style" pitchFamily="18" charset="0"/>
              </a:rPr>
            </a:br>
            <a:r>
              <a:rPr lang="pl-PL" sz="3600" b="1" cap="none" dirty="0" smtClean="0">
                <a:ln>
                  <a:noFill/>
                </a:ln>
                <a:latin typeface="Bookman Old Style" pitchFamily="18" charset="0"/>
              </a:rPr>
              <a:t>Witold </a:t>
            </a:r>
            <a:r>
              <a:rPr lang="pl-PL" sz="3600" b="1" cap="none" dirty="0" err="1" smtClean="0">
                <a:ln>
                  <a:noFill/>
                </a:ln>
                <a:latin typeface="Bookman Old Style" pitchFamily="18" charset="0"/>
              </a:rPr>
              <a:t>Kranas</a:t>
            </a:r>
            <a:r>
              <a:rPr lang="pl-PL" sz="3200" b="1" cap="none" dirty="0">
                <a:ln>
                  <a:noFill/>
                </a:ln>
                <a:latin typeface="Bookman Old Style" pitchFamily="18" charset="0"/>
              </a:rPr>
              <a:t/>
            </a:r>
            <a:br>
              <a:rPr lang="pl-PL" sz="3200" b="1" cap="none" dirty="0">
                <a:ln>
                  <a:noFill/>
                </a:ln>
                <a:latin typeface="Bookman Old Style" pitchFamily="18" charset="0"/>
              </a:rPr>
            </a:br>
            <a:r>
              <a:rPr lang="pl-PL" sz="3200" b="1" cap="none" dirty="0" smtClean="0">
                <a:ln>
                  <a:noFill/>
                </a:ln>
                <a:latin typeface="Bookman Old Style" pitchFamily="18" charset="0"/>
              </a:rPr>
              <a:t/>
            </a:r>
            <a:br>
              <a:rPr lang="pl-PL" sz="3200" b="1" cap="none" dirty="0" smtClean="0">
                <a:ln>
                  <a:noFill/>
                </a:ln>
                <a:latin typeface="Bookman Old Style" pitchFamily="18" charset="0"/>
              </a:rPr>
            </a:br>
            <a:r>
              <a:rPr lang="pl-PL" sz="3200" b="1" cap="none" dirty="0">
                <a:ln>
                  <a:noFill/>
                </a:ln>
                <a:latin typeface="Bookman Old Style" pitchFamily="18" charset="0"/>
              </a:rPr>
              <a:t/>
            </a:r>
            <a:br>
              <a:rPr lang="pl-PL" sz="3200" b="1" cap="none" dirty="0">
                <a:ln>
                  <a:noFill/>
                </a:ln>
                <a:latin typeface="Bookman Old Style" pitchFamily="18" charset="0"/>
              </a:rPr>
            </a:br>
            <a:endParaRPr lang="pl-PL" sz="3200" b="1" cap="none" dirty="0" smtClean="0">
              <a:ln>
                <a:noFill/>
              </a:ln>
              <a:latin typeface="Bookman Old Style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idx="4294967295"/>
          </p:nvPr>
        </p:nvSpPr>
        <p:spPr bwMode="auto">
          <a:xfrm>
            <a:off x="0" y="0"/>
            <a:ext cx="12957175" cy="7524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l"/>
            <a:r>
              <a:rPr lang="pl-PL"/>
              <a:t>Z „DE REVOLUTOINIBUS…” KOPERNIKA</a:t>
            </a:r>
          </a:p>
        </p:txBody>
      </p:sp>
      <p:pic>
        <p:nvPicPr>
          <p:cNvPr id="20482" name="Symbol zastępczy zawartości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011488" y="846138"/>
            <a:ext cx="6770687" cy="6011862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idx="4294967295"/>
          </p:nvPr>
        </p:nvSpPr>
        <p:spPr bwMode="auto">
          <a:xfrm>
            <a:off x="0" y="0"/>
            <a:ext cx="10817225" cy="76993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l"/>
            <a:r>
              <a:rPr lang="pl-PL"/>
              <a:t>UKŁAD SŁONECZNY – SKALA WIELKOŚCI</a:t>
            </a:r>
          </a:p>
        </p:txBody>
      </p:sp>
      <p:pic>
        <p:nvPicPr>
          <p:cNvPr id="21506" name="Symbol zastępczy zawartości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14325" y="1565275"/>
            <a:ext cx="11545888" cy="49466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4491038" cy="5275263"/>
          </a:xfrm>
        </p:spPr>
        <p:txBody>
          <a:bodyPr anchor="ctr"/>
          <a:lstStyle/>
          <a:p>
            <a:pPr algn="l" fontAlgn="auto">
              <a:spcAft>
                <a:spcPts val="0"/>
              </a:spcAft>
              <a:defRPr/>
            </a:pPr>
            <a:r>
              <a:rPr lang="pl-PL" sz="3600" dirty="0" smtClean="0"/>
              <a:t>Słońce – w środku</a:t>
            </a:r>
            <a:br>
              <a:rPr lang="pl-PL" sz="3600" dirty="0" smtClean="0"/>
            </a:br>
            <a:r>
              <a:rPr lang="pl-PL" sz="3600" dirty="0"/>
              <a:t/>
            </a:r>
            <a:br>
              <a:rPr lang="pl-PL" sz="3600" dirty="0"/>
            </a:br>
            <a:r>
              <a:rPr lang="pl-PL" sz="3600" dirty="0" smtClean="0"/>
              <a:t>Gwiazda</a:t>
            </a:r>
            <a:endParaRPr lang="pl-PL" sz="3600" dirty="0"/>
          </a:p>
        </p:txBody>
      </p:sp>
      <p:pic>
        <p:nvPicPr>
          <p:cNvPr id="22531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5292725" y="107950"/>
            <a:ext cx="6788150" cy="6656388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10131425" cy="1455738"/>
          </a:xfrm>
        </p:spPr>
        <p:txBody>
          <a:bodyPr anchor="ctr"/>
          <a:lstStyle/>
          <a:p>
            <a:pPr algn="l" fontAlgn="auto">
              <a:spcAft>
                <a:spcPts val="0"/>
              </a:spcAft>
              <a:defRPr/>
            </a:pPr>
            <a:r>
              <a:rPr lang="pl-PL" sz="3600" dirty="0" smtClean="0"/>
              <a:t>Planety typu Ziemi</a:t>
            </a:r>
            <a:endParaRPr lang="pl-PL" sz="3600" dirty="0"/>
          </a:p>
        </p:txBody>
      </p:sp>
      <p:pic>
        <p:nvPicPr>
          <p:cNvPr id="23555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354013" y="3348038"/>
            <a:ext cx="11517312" cy="1643062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10131425" cy="1455738"/>
          </a:xfr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3600" dirty="0" smtClean="0"/>
              <a:t>Merkury  i  </a:t>
            </a:r>
            <a:r>
              <a:rPr lang="pl-PL" sz="3600" dirty="0" err="1" smtClean="0"/>
              <a:t>wenus</a:t>
            </a:r>
            <a:endParaRPr lang="pl-PL" sz="3600" dirty="0"/>
          </a:p>
        </p:txBody>
      </p:sp>
      <p:pic>
        <p:nvPicPr>
          <p:cNvPr id="24579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754188" y="3243263"/>
            <a:ext cx="3086100" cy="3086100"/>
          </a:xfrm>
        </p:spPr>
      </p:pic>
      <p:pic>
        <p:nvPicPr>
          <p:cNvPr id="24580" name="Obraz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04175" y="609600"/>
            <a:ext cx="3921125" cy="571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73100" y="133350"/>
            <a:ext cx="10131425" cy="1455738"/>
          </a:xfr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3600" dirty="0" smtClean="0"/>
              <a:t>Ziemia, księżyc  i  mars</a:t>
            </a:r>
            <a:endParaRPr lang="pl-PL" sz="3600" dirty="0"/>
          </a:p>
        </p:txBody>
      </p:sp>
      <p:pic>
        <p:nvPicPr>
          <p:cNvPr id="25603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74613" y="1285875"/>
            <a:ext cx="5465762" cy="5465763"/>
          </a:xfrm>
        </p:spPr>
      </p:pic>
      <p:pic>
        <p:nvPicPr>
          <p:cNvPr id="25604" name="Obraz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86663" y="2011363"/>
            <a:ext cx="4013200" cy="401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Obraz 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40375" y="1446213"/>
            <a:ext cx="1419225" cy="142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50925" y="247650"/>
            <a:ext cx="10131425" cy="1258888"/>
          </a:xfr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3600" dirty="0" smtClean="0"/>
              <a:t>Planety wielkie, typu Jowisza</a:t>
            </a:r>
            <a:endParaRPr lang="pl-PL" sz="3600" dirty="0"/>
          </a:p>
        </p:txBody>
      </p:sp>
      <p:pic>
        <p:nvPicPr>
          <p:cNvPr id="26627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12800" y="1509713"/>
            <a:ext cx="10609263" cy="5019675"/>
          </a:xfr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187450" y="0"/>
            <a:ext cx="10131425" cy="1455738"/>
          </a:xfrm>
        </p:spPr>
        <p:txBody>
          <a:bodyPr anchor="ctr"/>
          <a:lstStyle/>
          <a:p>
            <a:pPr algn="ctr" fontAlgn="auto">
              <a:spcAft>
                <a:spcPts val="0"/>
              </a:spcAft>
              <a:defRPr/>
            </a:pPr>
            <a:r>
              <a:rPr lang="pl-PL" sz="3600" dirty="0" smtClean="0"/>
              <a:t>Jowisz  i  saturn</a:t>
            </a:r>
            <a:endParaRPr lang="pl-PL" sz="3600" dirty="0"/>
          </a:p>
        </p:txBody>
      </p:sp>
      <p:pic>
        <p:nvPicPr>
          <p:cNvPr id="27651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1828800"/>
            <a:ext cx="7548563" cy="5029200"/>
          </a:xfrm>
        </p:spPr>
      </p:pic>
      <p:pic>
        <p:nvPicPr>
          <p:cNvPr id="27652" name="Obraz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38825" y="2309813"/>
            <a:ext cx="6353175" cy="2954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23888" y="176213"/>
            <a:ext cx="10131425" cy="1455737"/>
          </a:xfrm>
        </p:spPr>
        <p:txBody>
          <a:bodyPr anchor="ctr"/>
          <a:lstStyle/>
          <a:p>
            <a:pPr algn="l" fontAlgn="auto">
              <a:spcAft>
                <a:spcPts val="0"/>
              </a:spcAft>
              <a:defRPr/>
            </a:pPr>
            <a:r>
              <a:rPr lang="pl-PL" sz="3600" dirty="0" smtClean="0"/>
              <a:t>				Uran  i  neptun</a:t>
            </a:r>
            <a:endParaRPr lang="pl-PL" sz="3600" dirty="0"/>
          </a:p>
        </p:txBody>
      </p:sp>
      <p:pic>
        <p:nvPicPr>
          <p:cNvPr id="28675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623888" y="1973263"/>
            <a:ext cx="3649662" cy="3649662"/>
          </a:xfrm>
        </p:spPr>
      </p:pic>
      <p:pic>
        <p:nvPicPr>
          <p:cNvPr id="28676" name="Obraz 4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0750" y="666750"/>
            <a:ext cx="6191250" cy="619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-223838"/>
            <a:ext cx="12192000" cy="7081838"/>
          </a:xfrm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950325" y="115888"/>
            <a:ext cx="2328863" cy="1455737"/>
          </a:xfrm>
        </p:spPr>
        <p:txBody>
          <a:bodyPr anchor="ctr">
            <a:normAutofit fontScale="90000"/>
          </a:bodyPr>
          <a:lstStyle/>
          <a:p>
            <a:pPr algn="l" fontAlgn="auto">
              <a:spcAft>
                <a:spcPts val="0"/>
              </a:spcAft>
              <a:defRPr/>
            </a:pPr>
            <a:r>
              <a:rPr lang="pl-PL" sz="3600" dirty="0" smtClean="0">
                <a:solidFill>
                  <a:schemeClr val="accent3">
                    <a:lumMod val="75000"/>
                  </a:schemeClr>
                </a:solidFill>
              </a:rPr>
              <a:t>Gęstości,  promienie planet</a:t>
            </a:r>
            <a:endParaRPr lang="pl-PL" sz="3600" dirty="0">
              <a:solidFill>
                <a:schemeClr val="accent3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 idx="4294967295"/>
          </p:nvPr>
        </p:nvSpPr>
        <p:spPr bwMode="auto">
          <a:xfrm>
            <a:off x="0" y="0"/>
            <a:ext cx="11582400" cy="868363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anchor="ctr"/>
          <a:lstStyle/>
          <a:p>
            <a:pPr algn="l"/>
            <a:r>
              <a:rPr lang="pl-PL"/>
              <a:t>PLANETY KARŁOWATE</a:t>
            </a:r>
          </a:p>
        </p:txBody>
      </p:sp>
      <p:pic>
        <p:nvPicPr>
          <p:cNvPr id="30722" name="Symbol zastępczy zawartości 3"/>
          <p:cNvPicPr>
            <a:picLocks noGrp="1" noChangeAspect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225" y="2665413"/>
            <a:ext cx="12138025" cy="25114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ytuł 1"/>
          <p:cNvSpPr>
            <a:spLocks noGrp="1"/>
          </p:cNvSpPr>
          <p:nvPr>
            <p:ph type="ctrTitle" idx="4294967295"/>
          </p:nvPr>
        </p:nvSpPr>
        <p:spPr bwMode="auto">
          <a:xfrm>
            <a:off x="914400" y="1071563"/>
            <a:ext cx="10363200" cy="2528887"/>
          </a:xfrm>
          <a:noFill/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l-PL" sz="4400" cap="none" smtClean="0">
                <a:ln>
                  <a:noFill/>
                </a:ln>
              </a:rPr>
              <a:t>Treści multimedialne - kodowanie, przetwarzanie, prezentacja</a:t>
            </a:r>
            <a:br>
              <a:rPr lang="pl-PL" sz="4400" cap="none" smtClean="0">
                <a:ln>
                  <a:noFill/>
                </a:ln>
              </a:rPr>
            </a:br>
            <a:r>
              <a:rPr lang="pl-PL" sz="2000" cap="none" smtClean="0">
                <a:ln>
                  <a:noFill/>
                </a:ln>
              </a:rPr>
              <a:t/>
            </a:r>
            <a:br>
              <a:rPr lang="pl-PL" sz="2000" cap="none" smtClean="0">
                <a:ln>
                  <a:noFill/>
                </a:ln>
              </a:rPr>
            </a:br>
            <a:r>
              <a:rPr lang="pl-PL" sz="4400" cap="none" smtClean="0">
                <a:ln>
                  <a:noFill/>
                </a:ln>
              </a:rPr>
              <a:t>Odtwarzanie treści multimedialnych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4294967295"/>
          </p:nvPr>
        </p:nvSpPr>
        <p:spPr>
          <a:xfrm>
            <a:off x="1811338" y="3984625"/>
            <a:ext cx="7880350" cy="1412875"/>
          </a:xfrm>
        </p:spPr>
        <p:txBody>
          <a:bodyPr anchor="t">
            <a:normAutofit/>
          </a:bodyPr>
          <a:lstStyle/>
          <a:p>
            <a:pPr marL="0" indent="0" algn="ctr" defTabSz="914400">
              <a:buFont typeface="Arial" charset="0"/>
              <a:buNone/>
            </a:pPr>
            <a:r>
              <a:rPr lang="pl-PL" smtClean="0">
                <a:solidFill>
                  <a:srgbClr val="898989"/>
                </a:solidFill>
              </a:rPr>
              <a:t>Andrzej Majkowski</a:t>
            </a:r>
          </a:p>
        </p:txBody>
      </p:sp>
      <p:sp>
        <p:nvSpPr>
          <p:cNvPr id="48132" name="Symbol zastępczy numeru slajdu 3"/>
          <p:cNvSpPr txBox="1">
            <a:spLocks noGrp="1"/>
          </p:cNvSpPr>
          <p:nvPr/>
        </p:nvSpPr>
        <p:spPr bwMode="auto">
          <a:xfrm>
            <a:off x="8737600" y="6356350"/>
            <a:ext cx="284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4400"/>
            <a:fld id="{754585EB-26B2-443B-9ECF-9BCA035648AE}" type="slidenum">
              <a:rPr lang="pl-PL" sz="2400">
                <a:solidFill>
                  <a:prstClr val="black"/>
                </a:solidFill>
              </a:rPr>
              <a:pPr defTabSz="914400"/>
              <a:t>14</a:t>
            </a:fld>
            <a:endParaRPr lang="pl-PL" sz="2400">
              <a:solidFill>
                <a:prstClr val="black"/>
              </a:solidFill>
            </a:endParaRPr>
          </a:p>
        </p:txBody>
      </p:sp>
      <p:sp>
        <p:nvSpPr>
          <p:cNvPr id="48133" name="Symbol zastępczy stopki 4"/>
          <p:cNvSpPr txBox="1">
            <a:spLocks noGrp="1"/>
          </p:cNvSpPr>
          <p:nvPr/>
        </p:nvSpPr>
        <p:spPr bwMode="auto">
          <a:xfrm>
            <a:off x="4165600" y="6356350"/>
            <a:ext cx="3860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defTabSz="914400"/>
            <a:r>
              <a:rPr lang="pl-PL" sz="2800">
                <a:solidFill>
                  <a:prstClr val="black"/>
                </a:solidFill>
              </a:rPr>
              <a:t>informatyka +</a:t>
            </a:r>
          </a:p>
        </p:txBody>
      </p:sp>
      <p:pic>
        <p:nvPicPr>
          <p:cNvPr id="48134" name="Obraz 5" descr="OKLADKA_tresci_multimedialne_kodowanie_przetwarzanie_prezentac kopi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192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22218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klepienie niebieskie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Motyw pakietu Office">
  <a:themeElements>
    <a:clrScheme name="Motyw pakietu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Motyw pakietu Office">
      <a:majorFont>
        <a:latin typeface="Bookman Old Style"/>
        <a:ea typeface=""/>
        <a:cs typeface="Arial"/>
      </a:majorFont>
      <a:minorFont>
        <a:latin typeface="Gill Sans MT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tyw pakietu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Sklepienie niebieskie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TC103457452[[fn=Sklepienie niebieskie]]</Template>
  <TotalTime>381</TotalTime>
  <Words>68</Words>
  <Application>Microsoft Office PowerPoint</Application>
  <PresentationFormat>Niestandardowy</PresentationFormat>
  <Paragraphs>20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3</vt:i4>
      </vt:variant>
      <vt:variant>
        <vt:lpstr>Tytuły slajdów</vt:lpstr>
      </vt:variant>
      <vt:variant>
        <vt:i4>14</vt:i4>
      </vt:variant>
    </vt:vector>
  </HeadingPairs>
  <TitlesOfParts>
    <vt:vector size="17" baseType="lpstr">
      <vt:lpstr>Sklepienie niebieskie</vt:lpstr>
      <vt:lpstr>Motyw pakietu Office</vt:lpstr>
      <vt:lpstr>1_Sklepienie niebieskie</vt:lpstr>
      <vt:lpstr>Treści multimedialne - kodowanie, przetwarzanie, prezentacja  Odtwarzanie treści multimedialnych</vt:lpstr>
      <vt:lpstr>UKŁAD SŁONECZNY W ARKUSZU KALKULACYJNYM   Witold Kranas   </vt:lpstr>
      <vt:lpstr>Z „DE REVOLUTOINIBUS…” KOPERNIKA</vt:lpstr>
      <vt:lpstr>UKŁAD SŁONECZNY – SKALA WIELKOŚCI</vt:lpstr>
      <vt:lpstr>Słońce – w środku  Gwiazda</vt:lpstr>
      <vt:lpstr>Planety typu Ziemi</vt:lpstr>
      <vt:lpstr>Merkury  i  wenus</vt:lpstr>
      <vt:lpstr>Ziemia, księżyc  i  mars</vt:lpstr>
      <vt:lpstr>Planety wielkie, typu Jowisza</vt:lpstr>
      <vt:lpstr>Jowisz  i  saturn</vt:lpstr>
      <vt:lpstr>    Uran  i  neptun</vt:lpstr>
      <vt:lpstr>Gęstości,  promienie planet</vt:lpstr>
      <vt:lpstr>PLANETY KARŁOWATE</vt:lpstr>
      <vt:lpstr>Treści multimedialne - kodowanie, przetwarzanie, prezentacja  Odtwarzanie treści multimedialnych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Układ Słoneczny</dc:title>
  <dc:creator>Hilarion Gaf</dc:creator>
  <cp:lastModifiedBy>Magda Kopacz</cp:lastModifiedBy>
  <cp:revision>12</cp:revision>
  <dcterms:created xsi:type="dcterms:W3CDTF">2013-12-08T19:49:32Z</dcterms:created>
  <dcterms:modified xsi:type="dcterms:W3CDTF">2014-10-13T11:16:22Z</dcterms:modified>
</cp:coreProperties>
</file>