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Styl z motywem 1 — Ak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4" autoAdjust="0"/>
  </p:normalViewPr>
  <p:slideViewPr>
    <p:cSldViewPr>
      <p:cViewPr>
        <p:scale>
          <a:sx n="75" d="100"/>
          <a:sy n="75" d="100"/>
        </p:scale>
        <p:origin x="-1014" y="-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3.xml"/><Relationship Id="rId2" Type="http://schemas.openxmlformats.org/officeDocument/2006/relationships/slide" Target="slides/slide2.xml"/><Relationship Id="rId1" Type="http://schemas.openxmlformats.org/officeDocument/2006/relationships/slide" Target="slides/slide1.xml"/><Relationship Id="rId6" Type="http://schemas.openxmlformats.org/officeDocument/2006/relationships/slide" Target="slides/slide6.xml"/><Relationship Id="rId5" Type="http://schemas.openxmlformats.org/officeDocument/2006/relationships/slide" Target="slides/slide5.xml"/><Relationship Id="rId4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285993"/>
            <a:ext cx="8229600" cy="3714776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1" cap="all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28596" y="2071678"/>
            <a:ext cx="4111626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714619"/>
            <a:ext cx="4040188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3438" y="2071678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714619"/>
            <a:ext cx="4041775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3008313" cy="733422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928671"/>
            <a:ext cx="5111750" cy="5072098"/>
          </a:xfrm>
        </p:spPr>
        <p:txBody>
          <a:bodyPr/>
          <a:lstStyle>
            <a:lvl1pPr>
              <a:defRPr sz="3200">
                <a:latin typeface="Arial" pitchFamily="34" charset="0"/>
                <a:cs typeface="Arial" pitchFamily="34" charset="0"/>
              </a:defRPr>
            </a:lvl1pPr>
            <a:lvl2pPr>
              <a:defRPr sz="28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>
                <a:latin typeface="Arial" pitchFamily="34" charset="0"/>
                <a:cs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714489"/>
            <a:ext cx="3008313" cy="428628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14421"/>
            <a:ext cx="5486400" cy="3513153"/>
          </a:xfrm>
        </p:spPr>
        <p:txBody>
          <a:bodyPr/>
          <a:lstStyle>
            <a:lvl1pPr marL="0" indent="0">
              <a:buNone/>
              <a:defRPr sz="3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3343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1026" name="Picture 2" descr="G:\!do zrobienia\68_tla_przeds_szkoly_powerpoint_www.przeklej.pl\03-white\1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3840163" y="228600"/>
            <a:ext cx="803275" cy="9286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pl-PL"/>
          </a:p>
        </p:txBody>
      </p:sp>
      <p:sp>
        <p:nvSpPr>
          <p:cNvPr id="9219" name="Rectangle 9"/>
          <p:cNvSpPr>
            <a:spLocks noChangeArrowheads="1"/>
          </p:cNvSpPr>
          <p:nvPr/>
        </p:nvSpPr>
        <p:spPr bwMode="auto">
          <a:xfrm>
            <a:off x="990600" y="2057400"/>
            <a:ext cx="7620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pl-PL" i="1">
              <a:solidFill>
                <a:schemeClr val="tx1"/>
              </a:solidFill>
              <a:effectLst/>
            </a:endParaRPr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2484438" y="3284538"/>
            <a:ext cx="5688012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/>
          <a:p>
            <a:pPr algn="ctr">
              <a:spcBef>
                <a:spcPct val="0"/>
              </a:spcBef>
              <a:defRPr/>
            </a:pPr>
            <a:r>
              <a:rPr lang="pl-PL" sz="88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Zasady prezentacji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285720" y="1071546"/>
            <a:ext cx="38671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200" b="1" dirty="0">
                <a:effectLst/>
              </a:rPr>
              <a:t>Składowe prezentacji</a:t>
            </a:r>
          </a:p>
        </p:txBody>
      </p:sp>
      <p:pic>
        <p:nvPicPr>
          <p:cNvPr id="10244" name="Picture 10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429000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11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714620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2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857364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Prostokąt 15"/>
          <p:cNvSpPr>
            <a:spLocks noChangeArrowheads="1"/>
          </p:cNvSpPr>
          <p:nvPr/>
        </p:nvSpPr>
        <p:spPr bwMode="auto">
          <a:xfrm>
            <a:off x="1214438" y="1785938"/>
            <a:ext cx="73580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dirty="0">
                <a:effectLst/>
              </a:rPr>
              <a:t>Powitanie, przedstawienie się,</a:t>
            </a:r>
          </a:p>
          <a:p>
            <a:r>
              <a:rPr lang="pl-PL" sz="2400" dirty="0">
                <a:effectLst/>
              </a:rPr>
              <a:t>Przedstawienie tematu prezentacji,</a:t>
            </a:r>
          </a:p>
          <a:p>
            <a:r>
              <a:rPr lang="pl-PL" sz="2400" dirty="0">
                <a:effectLst/>
              </a:rPr>
              <a:t>Przedstawienie planu prezentacji,</a:t>
            </a:r>
          </a:p>
          <a:p>
            <a:r>
              <a:rPr lang="pl-PL" sz="2400" dirty="0">
                <a:effectLst/>
              </a:rPr>
              <a:t>Rozwinięcie tematu,</a:t>
            </a:r>
          </a:p>
          <a:p>
            <a:r>
              <a:rPr lang="pl-PL" sz="2400" dirty="0">
                <a:effectLst/>
              </a:rPr>
              <a:t>Zakończenie, podsumowanie, wnioski</a:t>
            </a:r>
          </a:p>
          <a:p>
            <a:r>
              <a:rPr lang="pl-PL" sz="2400" dirty="0">
                <a:effectLst/>
              </a:rPr>
              <a:t>Odpowiedzi na ewentualne pytania, zakończenie,</a:t>
            </a:r>
          </a:p>
        </p:txBody>
      </p:sp>
      <p:pic>
        <p:nvPicPr>
          <p:cNvPr id="10" name="Picture 10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786190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071810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285992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393700" y="1000108"/>
            <a:ext cx="87503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200" b="1" dirty="0">
                <a:effectLst/>
              </a:rPr>
              <a:t>Postawy w czasie prezentacji (technika werbalna)</a:t>
            </a: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1285875" y="1857375"/>
          <a:ext cx="6858000" cy="70485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143125"/>
                <a:gridCol w="2000250"/>
                <a:gridCol w="2714625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Postawa bierna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Postawa prawidłowa</a:t>
                      </a:r>
                      <a:endParaRPr kumimoji="0" lang="pl-P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Postawa agresywna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1214414" y="3000372"/>
          <a:ext cx="6915178" cy="244793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181329"/>
                <a:gridCol w="2013031"/>
                <a:gridCol w="2720818"/>
              </a:tblGrid>
              <a:tr h="244793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1400" b="1" dirty="0"/>
                        <a:t>Przepraszające słowa, usprawiedliwienia, ukryte znaczenia, kluczenie, mówienie nie na temat, chaos myśli, rozpaczliwe poszukiwanie słów, nieumiejętność przekazania o czym naprawdę myślisz, "ja sądzę", "ty uważasz"</a:t>
                      </a:r>
                      <a:endParaRPr lang="pl-PL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1400" b="1" dirty="0" smtClean="0"/>
                        <a:t>Zdania </a:t>
                      </a:r>
                      <a:r>
                        <a:rPr lang="pl-PL" sz="1400" b="1" dirty="0"/>
                        <a:t>wyrażające potrzeby, szczere wyrażanie uczuć, zdania bezpośrednie, słowa obiektywne wypowiedź typu "ja"</a:t>
                      </a:r>
                      <a:endParaRPr lang="pl-PL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1400" b="1" dirty="0"/>
                        <a:t>Dwuznaczne słowa, podchwytliwe pytania, obwinianie, subiektywne opisowe pojęcia, słowa władcze, stanowcze, wyrażające wyższość, wypowiedzi typu "ty", które obwiniają lub klasyfikują</a:t>
                      </a:r>
                      <a:endParaRPr lang="pl-PL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357158" y="1142984"/>
            <a:ext cx="685937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400" b="1" dirty="0">
                <a:effectLst/>
              </a:rPr>
              <a:t>Postawy w czasie prezentacji (technika niewerbalna)</a:t>
            </a: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1643063" y="1857375"/>
          <a:ext cx="6858000" cy="70485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143125"/>
                <a:gridCol w="2000250"/>
                <a:gridCol w="2714625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Postawa bierna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Postawa prawidłowa</a:t>
                      </a:r>
                      <a:endParaRPr kumimoji="0" lang="pl-P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Postawa agresywna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571500" y="3000375"/>
          <a:ext cx="7929563" cy="2287905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071563"/>
                <a:gridCol w="2143125"/>
                <a:gridCol w="2000250"/>
                <a:gridCol w="2714625"/>
              </a:tblGrid>
              <a:tr h="1000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Wrażenie ogólne</a:t>
                      </a: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Działanie zamiast słów, w nadziei, że ktoś zrozumie o co ci chodzi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Uważne słuchanie, pewność siebie, wyrażanie troski, zainteresowania i okazywanie wewnętrznej siły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Przesadna prezentacja siły, styl niepoważny, pełen sarkazmu, poczucie wyższości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Głos</a:t>
                      </a: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Słaby, łagodny, niezdecydowany czasem drżący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Zdecydowany, czasem ciepły, dobrze modulowany, rozluźniony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Napięty, ostry, drżący, zimny, dramatyczny, żądający, autorytatywny ton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  <a:tr h="622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Wzrok</a:t>
                      </a: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Odwrócony, spuszczony, proszący, łzawe oczy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Szczery, bezpośredni kontakt wzrokowy-ale nie wpatrywanie się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Bez wyrazu, oczy zmrużone, zimne, nieobecne</a:t>
                      </a:r>
                      <a:endParaRPr kumimoji="0" lang="pl-P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214282" y="1071546"/>
            <a:ext cx="685937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400" b="1" dirty="0">
                <a:effectLst/>
              </a:rPr>
              <a:t>Postawy w czasie prezentacji (technika niewerbalna)</a:t>
            </a: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1643063" y="1857375"/>
          <a:ext cx="6858000" cy="70485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143125"/>
                <a:gridCol w="2000250"/>
                <a:gridCol w="2714625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Postawa bierna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Postawa prawidłowa</a:t>
                      </a:r>
                      <a:endParaRPr kumimoji="0" lang="pl-P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Postawa agresywna</a:t>
                      </a: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428625" y="3286125"/>
          <a:ext cx="8143875" cy="193167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285875"/>
                <a:gridCol w="2071688"/>
                <a:gridCol w="2071687"/>
                <a:gridCol w="2714625"/>
              </a:tblGrid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Sylwetka</a:t>
                      </a: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Szukająca podparcia, pochylona, nadmierne potakiwanie</a:t>
                      </a:r>
                      <a:endParaRPr kumimoji="0" lang="pl-P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Zrównoważona, wyprostowana, rozluźniona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Ręce na biodrach, rozstawione stopy, sztywna, nieruchoma, władcza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Dłonie</a:t>
                      </a: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Niespokojne, nerwowe ruchy, lepkie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Ruchy spokojne, rozluźnione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Zaciśnięte, gwałtowne gesty, wskazywanie palcami, pokazywanie pięści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Twarz</a:t>
                      </a: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Bez wyrazu, niezmienna (nie okazuje ani radości ani smutku)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Wyraża zarówno smutek jak i radość (spontaniczna)</a:t>
                      </a:r>
                      <a:endParaRPr kumimoji="0" lang="pl-PL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Napięte mięśnie twarzy, zmarszczone brwi</a:t>
                      </a:r>
                      <a:endParaRPr kumimoji="0" lang="pl-P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 anchor="ctr"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285720" y="1285860"/>
            <a:ext cx="72136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200" b="1" dirty="0">
                <a:effectLst/>
              </a:rPr>
              <a:t>Korzystanie z materiałów pomocniczych</a:t>
            </a:r>
          </a:p>
        </p:txBody>
      </p:sp>
      <p:sp>
        <p:nvSpPr>
          <p:cNvPr id="14339" name="Prostokąt 6"/>
          <p:cNvSpPr>
            <a:spLocks noChangeArrowheads="1"/>
          </p:cNvSpPr>
          <p:nvPr/>
        </p:nvSpPr>
        <p:spPr bwMode="auto">
          <a:xfrm>
            <a:off x="2286000" y="2298700"/>
            <a:ext cx="607218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600" dirty="0">
                <a:effectLst/>
              </a:rPr>
              <a:t>prezentacje multimedialne</a:t>
            </a:r>
          </a:p>
          <a:p>
            <a:r>
              <a:rPr lang="pl-PL" sz="3600" dirty="0">
                <a:effectLst/>
              </a:rPr>
              <a:t>prezentacje na foliach</a:t>
            </a:r>
          </a:p>
          <a:p>
            <a:r>
              <a:rPr lang="pl-PL" sz="3600" dirty="0">
                <a:effectLst/>
              </a:rPr>
              <a:t>materiały rozdawane słuchaczom</a:t>
            </a:r>
          </a:p>
        </p:txBody>
      </p:sp>
      <p:pic>
        <p:nvPicPr>
          <p:cNvPr id="14340" name="Picture 12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2571750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2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3143250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2" descr="i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3714750"/>
            <a:ext cx="1809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ja Przedsiebiorcze szkol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Prezentacja Przedsiebiorcze szkoly</Template>
  <TotalTime>4</TotalTime>
  <Words>343</Words>
  <Application>Microsoft Office PowerPoint</Application>
  <PresentationFormat>Pokaz na ekranie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Prezentacja Przedsiebiorcze szkoly</vt:lpstr>
      <vt:lpstr>Slajd 1</vt:lpstr>
      <vt:lpstr>Slajd 2</vt:lpstr>
      <vt:lpstr>Slajd 3</vt:lpstr>
      <vt:lpstr>Slajd 4</vt:lpstr>
      <vt:lpstr>Slajd 5</vt:lpstr>
      <vt:lpstr>Slajd 6</vt:lpstr>
    </vt:vector>
  </TitlesOfParts>
  <Company>WSIiZ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kpado</dc:creator>
  <cp:lastModifiedBy>Wiesław Stręciwilk</cp:lastModifiedBy>
  <cp:revision>4</cp:revision>
  <dcterms:created xsi:type="dcterms:W3CDTF">2011-02-15T14:40:53Z</dcterms:created>
  <dcterms:modified xsi:type="dcterms:W3CDTF">2011-08-24T11:27:57Z</dcterms:modified>
</cp:coreProperties>
</file>