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89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7"/>
          <p:cNvSpPr/>
          <p:nvPr/>
        </p:nvSpPr>
        <p:spPr>
          <a:xfrm>
            <a:off x="-1588" y="-1588"/>
            <a:ext cx="9145588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FB3477-A977-461D-A810-B401559FC91B}" type="datetimeFigureOut">
              <a:rPr lang="pl-PL"/>
              <a:pPr>
                <a:defRPr/>
              </a:pPr>
              <a:t>2013-05-25</a:t>
            </a:fld>
            <a:endParaRPr lang="pl-PL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B8598E-D3A9-4E20-8D3D-7F4D8FA92D7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16BC70-20D2-436F-8DB5-20EBA1CA829B}" type="datetimeFigureOut">
              <a:rPr lang="pl-PL"/>
              <a:pPr>
                <a:defRPr/>
              </a:pPr>
              <a:t>2013-05-25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4219EF-A4CF-47CB-B9E3-AA4A26236F1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6AE785-C34B-43FC-A7BA-2525C6FCA315}" type="datetimeFigureOut">
              <a:rPr lang="pl-PL"/>
              <a:pPr>
                <a:defRPr/>
              </a:pPr>
              <a:t>2013-05-25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67EB20-9524-43ED-900D-450936F9440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515135-4FE1-42A9-8053-8CAAD5C84B32}" type="datetimeFigureOut">
              <a:rPr lang="pl-PL"/>
              <a:pPr>
                <a:defRPr/>
              </a:pPr>
              <a:t>2013-05-25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65158A-D5D3-448B-A4D5-58BF81ECE01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/>
          <p:nvPr/>
        </p:nvSpPr>
        <p:spPr>
          <a:xfrm>
            <a:off x="-1588" y="-1588"/>
            <a:ext cx="9145588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B3597-6809-4479-967E-7422E18FBDF5}" type="datetimeFigureOut">
              <a:rPr lang="pl-PL"/>
              <a:pPr>
                <a:defRPr/>
              </a:pPr>
              <a:t>2013-05-25</a:t>
            </a:fld>
            <a:endParaRPr lang="pl-PL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76A177-D531-4351-8687-144595FA0CD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513931-F4C2-4E39-A9DD-2D88F4077BD6}" type="datetimeFigureOut">
              <a:rPr lang="pl-PL"/>
              <a:pPr>
                <a:defRPr/>
              </a:pPr>
              <a:t>2013-05-25</a:t>
            </a:fld>
            <a:endParaRPr lang="pl-P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54C9C7-F812-452E-A27F-79ED6191377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84690-7B04-435C-912A-7F148CFF9E0D}" type="datetimeFigureOut">
              <a:rPr lang="pl-PL"/>
              <a:pPr>
                <a:defRPr/>
              </a:pPr>
              <a:t>2013-05-25</a:t>
            </a:fld>
            <a:endParaRPr lang="pl-PL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189C9E-4F98-4A74-96EA-FB8959C4167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4A0226-50DB-42C4-BAE4-88D4A77697D3}" type="datetimeFigureOut">
              <a:rPr lang="pl-PL"/>
              <a:pPr>
                <a:defRPr/>
              </a:pPr>
              <a:t>2013-05-25</a:t>
            </a:fld>
            <a:endParaRPr lang="pl-P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B1A6B2-8D41-47D0-A70B-7C5A2DF65F2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E2409-52B1-40F6-82F4-E904FF14DC79}" type="datetimeFigureOut">
              <a:rPr lang="pl-PL"/>
              <a:pPr>
                <a:defRPr/>
              </a:pPr>
              <a:t>2013-05-25</a:t>
            </a:fld>
            <a:endParaRPr lang="pl-PL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58E55-D078-4031-9090-DADDB14A812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7"/>
          <p:cNvSpPr/>
          <p:nvPr/>
        </p:nvSpPr>
        <p:spPr>
          <a:xfrm rot="5400000">
            <a:off x="433388" y="-433388"/>
            <a:ext cx="6858000" cy="7724775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A6DB5-757E-4661-9A18-51D42FA89212}" type="datetimeFigureOut">
              <a:rPr lang="pl-PL"/>
              <a:pPr>
                <a:defRPr/>
              </a:pPr>
              <a:t>2013-05-25</a:t>
            </a:fld>
            <a:endParaRPr lang="pl-PL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53F6580-67F4-4EDB-821B-81417B618FB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rtlCol="0" anchor="ctr">
            <a:normAutofit/>
          </a:bodyPr>
          <a:lstStyle>
            <a:lvl1pPr algn="r">
              <a:defRPr/>
            </a:lvl1pPr>
          </a:lstStyle>
          <a:p>
            <a:pPr lvl="0"/>
            <a:r>
              <a:rPr lang="pl-PL" noProof="0" smtClean="0"/>
              <a:t>Kliknij ikonę, aby dodać obraz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205A69-48E3-4D6E-9156-8B9A39FDF124}" type="datetimeFigureOut">
              <a:rPr lang="pl-PL"/>
              <a:pPr>
                <a:defRPr/>
              </a:pPr>
              <a:t>2013-05-25</a:t>
            </a:fld>
            <a:endParaRPr lang="pl-PL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3F96A2-3C52-480F-AD02-549C8F53D2F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3175" y="5051425"/>
            <a:ext cx="3575050" cy="1806575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588" y="5051425"/>
            <a:ext cx="9145588" cy="180657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325" y="365125"/>
            <a:ext cx="7521575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22325" y="1100138"/>
            <a:ext cx="7521575" cy="357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613" y="5870575"/>
            <a:ext cx="2176462" cy="201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F001E905-96E4-46E7-9186-A136DF158663}" type="datetimeFigureOut">
              <a:rPr lang="pl-PL"/>
              <a:pPr>
                <a:defRPr/>
              </a:pPr>
              <a:t>2013-05-25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900" y="6284913"/>
            <a:ext cx="4724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cap="all" spc="200" baseline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50" y="6170613"/>
            <a:ext cx="503238" cy="5032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650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F2C1BD64-4D39-48C6-BBBD-FF2555C469C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74" r:id="rId8"/>
    <p:sldLayoutId id="2147483675" r:id="rId9"/>
    <p:sldLayoutId id="2147483666" r:id="rId10"/>
    <p:sldLayoutId id="214748366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28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ts val="800"/>
        </a:spcBef>
        <a:spcAft>
          <a:spcPct val="0"/>
        </a:spcAft>
        <a:buFont typeface="Arial" charset="0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038" indent="-173038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1638" indent="-163513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238" indent="-163513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8838" indent="-173038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 rot="19140000">
            <a:off x="817563" y="1730375"/>
            <a:ext cx="5648325" cy="1204913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pl-PL" cap="none" smtClean="0"/>
              <a:t>ZAKŁADAMY FIRMĘ</a:t>
            </a:r>
            <a:r>
              <a:rPr lang="pl-PL" cap="none" smtClean="0">
                <a:latin typeface="Arial" charset="0"/>
              </a:rPr>
              <a:t> </a:t>
            </a:r>
            <a:r>
              <a:rPr lang="pl-PL" cap="none" smtClean="0"/>
              <a:t> </a:t>
            </a:r>
            <a:br>
              <a:rPr lang="pl-PL" cap="none" smtClean="0"/>
            </a:br>
            <a:r>
              <a:rPr lang="pl-PL" cap="none" smtClean="0"/>
              <a:t>KREATOR WNIOSKU CEIDG-1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950" y="252413"/>
            <a:ext cx="7519988" cy="54927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pl-PL" cap="none" smtClean="0"/>
              <a:t>KROK 8: OPIS DZIAŁALNOŚCI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28675"/>
            <a:ext cx="9144000" cy="602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463" y="404813"/>
            <a:ext cx="7521575" cy="54927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pl-PL" cap="none" smtClean="0"/>
              <a:t>KROK 9: UBEZPIECZENIA</a:t>
            </a: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23950"/>
            <a:ext cx="9144000" cy="573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463" y="333375"/>
            <a:ext cx="7521575" cy="547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pl-PL" cap="none" smtClean="0"/>
              <a:t>KROK 10: URZĄD SKARBOWY</a:t>
            </a: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85863"/>
            <a:ext cx="9144000" cy="567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0638" y="404813"/>
            <a:ext cx="7519987" cy="54927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pl-PL" cap="none" smtClean="0"/>
              <a:t>KROK 11: KSIĘGOWOŚĆ</a:t>
            </a: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79538"/>
            <a:ext cx="9144000" cy="545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0" y="404813"/>
            <a:ext cx="7521575" cy="54927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pl-PL" cap="none" smtClean="0"/>
              <a:t>KROK 12: KSIĘGOWOŚĆ CZ. 2</a:t>
            </a: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62075"/>
            <a:ext cx="9144000" cy="546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588" y="404813"/>
            <a:ext cx="7521575" cy="54927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pl-PL" cap="none" smtClean="0"/>
              <a:t>KROK 13: INFORMACJE DODATKOWE</a:t>
            </a: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76325"/>
            <a:ext cx="9144000" cy="578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288" y="404813"/>
            <a:ext cx="7521575" cy="54927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pl-PL" cap="none" smtClean="0"/>
              <a:t>KROK 14: RACHUNEK BANKOWY</a:t>
            </a: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81100"/>
            <a:ext cx="9144000" cy="567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0" y="333375"/>
            <a:ext cx="7521575" cy="547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pl-PL" cap="none" smtClean="0"/>
              <a:t>KROK 15: PEŁNOMOCNICTWA, ZAŁĄCZNIKI</a:t>
            </a:r>
          </a:p>
        </p:txBody>
      </p:sp>
      <p:pic>
        <p:nvPicPr>
          <p:cNvPr id="2969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0638" y="981075"/>
            <a:ext cx="9164638" cy="586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55888" y="3914775"/>
            <a:ext cx="6462712" cy="173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55650" y="765175"/>
            <a:ext cx="7521575" cy="3351213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pl-PL" sz="6000" dirty="0" smtClean="0"/>
              <a:t>GRATULACJE!</a:t>
            </a:r>
            <a:br>
              <a:rPr lang="pl-PL" sz="6000" dirty="0" smtClean="0"/>
            </a:br>
            <a:r>
              <a:rPr lang="pl-PL" sz="6000" dirty="0" smtClean="0"/>
              <a:t>Założyliśmy firmę!</a:t>
            </a:r>
            <a:endParaRPr lang="pl-PL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0" y="163513"/>
            <a:ext cx="9117013" cy="849312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r>
              <a:rPr lang="pl-PL" cap="none" smtClean="0"/>
              <a:t>KROK 1</a:t>
            </a:r>
            <a:r>
              <a:rPr lang="pl-PL" cap="none" smtClean="0">
                <a:latin typeface="Arial" charset="0"/>
              </a:rPr>
              <a:t>:</a:t>
            </a:r>
            <a:r>
              <a:rPr lang="pl-PL" cap="none" smtClean="0"/>
              <a:t> WEJŚCIE NA STRONĘ CEIDG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16000"/>
            <a:ext cx="9117013" cy="582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350" y="88900"/>
            <a:ext cx="8229600" cy="114300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pl-PL" cap="none" smtClean="0"/>
              <a:t>KROK 2</a:t>
            </a:r>
            <a:r>
              <a:rPr lang="pl-PL" cap="none" smtClean="0">
                <a:latin typeface="Arial" charset="0"/>
              </a:rPr>
              <a:t>:</a:t>
            </a:r>
            <a:r>
              <a:rPr lang="pl-PL" cap="none" smtClean="0"/>
              <a:t> ROZPOCZĘCIE REJESTRACJI</a:t>
            </a:r>
          </a:p>
        </p:txBody>
      </p:sp>
      <p:pic>
        <p:nvPicPr>
          <p:cNvPr id="1536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1190625"/>
            <a:ext cx="9150350" cy="566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938" y="0"/>
            <a:ext cx="8229600" cy="99377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pl-PL" cap="none" smtClean="0"/>
              <a:t>KROK 3: DANE OSOBOWE</a:t>
            </a:r>
          </a:p>
        </p:txBody>
      </p:sp>
      <p:pic>
        <p:nvPicPr>
          <p:cNvPr id="1638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6988" y="876300"/>
            <a:ext cx="9144001" cy="598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0" y="188913"/>
            <a:ext cx="7521575" cy="547687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pl-PL" cap="none" smtClean="0"/>
              <a:t>KROK 4: DANE OSOBOWE, CZ. 2</a:t>
            </a:r>
          </a:p>
        </p:txBody>
      </p:sp>
      <p:pic>
        <p:nvPicPr>
          <p:cNvPr id="1741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1440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525" y="260350"/>
            <a:ext cx="7519988" cy="54927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pl-PL" cap="none" smtClean="0"/>
              <a:t>KROK 5: DANE OSOBOWE CZ. 3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52513"/>
            <a:ext cx="9144000" cy="580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2700" y="115888"/>
            <a:ext cx="7519988" cy="54927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pl-PL" cap="none" smtClean="0"/>
              <a:t>KROK 6: OPIS DZIAŁALNOŚCI - NAZWA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57250"/>
            <a:ext cx="9144000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388" y="188913"/>
            <a:ext cx="7521575" cy="547687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pl-PL" cap="none" smtClean="0"/>
              <a:t>KROK 7: OPIS DZIAŁALNOŚCI - KOD PKD 2007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89000"/>
            <a:ext cx="9144000" cy="595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pl-PL" cap="none" smtClean="0"/>
              <a:t>KROK 7: CD.</a:t>
            </a: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316038"/>
            <a:ext cx="810260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ąty">
  <a:themeElements>
    <a:clrScheme name="Kąty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Kąty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ą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242</TotalTime>
  <Words>80</Words>
  <Application>Microsoft Office PowerPoint</Application>
  <PresentationFormat>On-screen Show (4:3)</PresentationFormat>
  <Paragraphs>18</Paragraphs>
  <Slides>18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Szablon projektu</vt:lpstr>
      </vt:variant>
      <vt:variant>
        <vt:i4>5</vt:i4>
      </vt:variant>
      <vt:variant>
        <vt:lpstr>Tytuły slajdów</vt:lpstr>
      </vt:variant>
      <vt:variant>
        <vt:i4>18</vt:i4>
      </vt:variant>
    </vt:vector>
  </HeadingPairs>
  <TitlesOfParts>
    <vt:vector size="28" baseType="lpstr">
      <vt:lpstr>Franklin Gothic Book</vt:lpstr>
      <vt:lpstr>Arial</vt:lpstr>
      <vt:lpstr>Franklin Gothic Medium</vt:lpstr>
      <vt:lpstr>Wingdings</vt:lpstr>
      <vt:lpstr>Calibri</vt:lpstr>
      <vt:lpstr>Kąty</vt:lpstr>
      <vt:lpstr>Kąty</vt:lpstr>
      <vt:lpstr>Kąty</vt:lpstr>
      <vt:lpstr>Kąty</vt:lpstr>
      <vt:lpstr>Kąty</vt:lpstr>
      <vt:lpstr>ZAKŁADAMY FIRMĘ   KREATOR WNIOSKU CEIDG-1</vt:lpstr>
      <vt:lpstr>KROK 1: WEJŚCIE NA STRONĘ CEIDG</vt:lpstr>
      <vt:lpstr>KROK 2: ROZPOCZĘCIE REJESTRACJI</vt:lpstr>
      <vt:lpstr>KROK 3: DANE OSOBOWE</vt:lpstr>
      <vt:lpstr>KROK 4: DANE OSOBOWE, CZ. 2</vt:lpstr>
      <vt:lpstr>KROK 5: DANE OSOBOWE CZ. 3</vt:lpstr>
      <vt:lpstr>KROK 6: OPIS DZIAŁALNOŚCI - NAZWA</vt:lpstr>
      <vt:lpstr>KROK 7: OPIS DZIAŁALNOŚCI - KOD PKD 2007</vt:lpstr>
      <vt:lpstr>KROK 7: CD.</vt:lpstr>
      <vt:lpstr>KROK 8: OPIS DZIAŁALNOŚCI</vt:lpstr>
      <vt:lpstr>KROK 9: UBEZPIECZENIA</vt:lpstr>
      <vt:lpstr>KROK 10: URZĄD SKARBOWY</vt:lpstr>
      <vt:lpstr>KROK 11: KSIĘGOWOŚĆ</vt:lpstr>
      <vt:lpstr>KROK 12: KSIĘGOWOŚĆ CZ. 2</vt:lpstr>
      <vt:lpstr>KROK 13: INFORMACJE DODATKOWE</vt:lpstr>
      <vt:lpstr>KROK 14: RACHUNEK BANKOWY</vt:lpstr>
      <vt:lpstr>KROK 15: PEŁNOMOCNICTWA, ZAŁĄCZNIKI</vt:lpstr>
      <vt:lpstr>GRATULACJE! ZAŁOŻYLIŚMY FIRMĘ!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Aga</dc:creator>
  <cp:lastModifiedBy>ola</cp:lastModifiedBy>
  <cp:revision>12</cp:revision>
  <dcterms:created xsi:type="dcterms:W3CDTF">2013-05-01T18:05:25Z</dcterms:created>
  <dcterms:modified xsi:type="dcterms:W3CDTF">2013-05-25T13:59:43Z</dcterms:modified>
</cp:coreProperties>
</file>