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C5B4A-E311-4B98-B163-9A62A9132367}" type="datetimeFigureOut">
              <a:rPr lang="pl-PL" smtClean="0"/>
              <a:pPr/>
              <a:t>2014-07-24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20D5-F8F4-403E-8DCE-F2AA1874208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C5B4A-E311-4B98-B163-9A62A9132367}" type="datetimeFigureOut">
              <a:rPr lang="pl-PL" smtClean="0"/>
              <a:pPr/>
              <a:t>2014-07-24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20D5-F8F4-403E-8DCE-F2AA1874208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C5B4A-E311-4B98-B163-9A62A9132367}" type="datetimeFigureOut">
              <a:rPr lang="pl-PL" smtClean="0"/>
              <a:pPr/>
              <a:t>2014-07-24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20D5-F8F4-403E-8DCE-F2AA1874208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C5B4A-E311-4B98-B163-9A62A9132367}" type="datetimeFigureOut">
              <a:rPr lang="pl-PL" smtClean="0"/>
              <a:pPr/>
              <a:t>2014-07-24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20D5-F8F4-403E-8DCE-F2AA1874208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C5B4A-E311-4B98-B163-9A62A9132367}" type="datetimeFigureOut">
              <a:rPr lang="pl-PL" smtClean="0"/>
              <a:pPr/>
              <a:t>2014-07-24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20D5-F8F4-403E-8DCE-F2AA1874208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C5B4A-E311-4B98-B163-9A62A9132367}" type="datetimeFigureOut">
              <a:rPr lang="pl-PL" smtClean="0"/>
              <a:pPr/>
              <a:t>2014-07-24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20D5-F8F4-403E-8DCE-F2AA1874208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C5B4A-E311-4B98-B163-9A62A9132367}" type="datetimeFigureOut">
              <a:rPr lang="pl-PL" smtClean="0"/>
              <a:pPr/>
              <a:t>2014-07-24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20D5-F8F4-403E-8DCE-F2AA1874208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C5B4A-E311-4B98-B163-9A62A9132367}" type="datetimeFigureOut">
              <a:rPr lang="pl-PL" smtClean="0"/>
              <a:pPr/>
              <a:t>2014-07-24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20D5-F8F4-403E-8DCE-F2AA1874208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C5B4A-E311-4B98-B163-9A62A9132367}" type="datetimeFigureOut">
              <a:rPr lang="pl-PL" smtClean="0"/>
              <a:pPr/>
              <a:t>2014-07-24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20D5-F8F4-403E-8DCE-F2AA1874208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C5B4A-E311-4B98-B163-9A62A9132367}" type="datetimeFigureOut">
              <a:rPr lang="pl-PL" smtClean="0"/>
              <a:pPr/>
              <a:t>2014-07-24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20D5-F8F4-403E-8DCE-F2AA1874208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C5B4A-E311-4B98-B163-9A62A9132367}" type="datetimeFigureOut">
              <a:rPr lang="pl-PL" smtClean="0"/>
              <a:pPr/>
              <a:t>2014-07-24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020D5-F8F4-403E-8DCE-F2AA1874208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C5B4A-E311-4B98-B163-9A62A9132367}" type="datetimeFigureOut">
              <a:rPr lang="pl-PL" smtClean="0"/>
              <a:pPr/>
              <a:t>2014-07-24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020D5-F8F4-403E-8DCE-F2AA18742089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Obraz 3" descr="tumblr_leqkh6pwWL1qd3f82o1_5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8005132" cy="578647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 descr="pacific-coast-road-trip-1_22098_600x4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7"/>
            <a:ext cx="8358246" cy="626868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 descr="RoadTri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7"/>
            <a:ext cx="8429684" cy="63222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Sources</a:t>
            </a:r>
            <a:r>
              <a:rPr lang="pl-PL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:</a:t>
            </a:r>
            <a:endParaRPr lang="pl-PL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http</a:t>
            </a:r>
            <a:r>
              <a:rPr lang="en-GB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://travel.nationalgeographic.com/travel/road-trips/california-pacific-coast-road-trip</a:t>
            </a:r>
            <a:r>
              <a:rPr lang="en-GB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/</a:t>
            </a:r>
            <a:endParaRPr lang="pl-PL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None/>
            </a:pPr>
            <a:endParaRPr lang="pl-PL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http</a:t>
            </a:r>
            <a:r>
              <a:rPr lang="en-GB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://www.budgettravel.com/feature/0602_RoadTrip_Highway,6705</a:t>
            </a:r>
            <a:r>
              <a:rPr lang="en-GB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/</a:t>
            </a:r>
            <a:endParaRPr lang="pl-PL" dirty="0" smtClean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None/>
            </a:pPr>
            <a:endParaRPr lang="pl-PL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GB" dirty="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http</a:t>
            </a:r>
            <a:r>
              <a:rPr lang="en-GB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://californiathroughmylens.com/pacific-coast-highway-stops</a:t>
            </a:r>
            <a:endParaRPr lang="pl-PL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>
              <a:buNone/>
            </a:pP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Amalfi </a:t>
            </a:r>
            <a:r>
              <a:rPr lang="pl-PL" b="1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Coast</a:t>
            </a:r>
            <a:r>
              <a:rPr lang="pl-PL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, </a:t>
            </a:r>
            <a:r>
              <a:rPr lang="pl-PL" b="1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Italy</a:t>
            </a:r>
            <a:endParaRPr lang="pl-PL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Symbol zastępczy zawartości 3" descr="amalfi_coast_ma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1785926"/>
            <a:ext cx="6215106" cy="453800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amalfi-coast-3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592570"/>
            <a:ext cx="8251089" cy="550072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ymbol zastępczy zawartości 3" descr="Amalfi-Coast-Campania-Italy-1-CFI5RPB97E-1024x76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320633" cy="62404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Route</a:t>
            </a:r>
            <a:r>
              <a:rPr lang="pl-PL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66, USA</a:t>
            </a:r>
            <a:endParaRPr lang="pl-PL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Symbol zastępczy zawartości 3" descr="map of route 6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6927" y="1600200"/>
            <a:ext cx="7450145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 descr="phot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428604"/>
            <a:ext cx="8229600" cy="578647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Great Ocean Drive, Australia</a:t>
            </a:r>
            <a:endParaRPr lang="pl-PL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Symbol zastępczy zawartości 3" descr="Twelve-Apostl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" name="Symbol zastępczy zawartości 3" descr="weblarge_Approaching cliff, 12 Apostles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358246" cy="626868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Pacific </a:t>
            </a:r>
            <a:r>
              <a:rPr lang="pl-PL" b="1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Coast</a:t>
            </a:r>
            <a:r>
              <a:rPr lang="pl-PL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pl-PL" b="1" dirty="0" err="1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Highway</a:t>
            </a:r>
            <a:r>
              <a:rPr lang="pl-PL" b="1" dirty="0" smtClean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, USA</a:t>
            </a:r>
            <a:endParaRPr lang="pl-PL" b="1" dirty="0">
              <a:solidFill>
                <a:schemeClr val="accent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Symbol zastępczy zawartości 3" descr="122-1105-21-o+california-pacific-coast-highway+.JP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291412"/>
            <a:ext cx="7000924" cy="525069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31</Words>
  <Application>Microsoft Office PowerPoint</Application>
  <PresentationFormat>Pokaz na ekranie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Motyw pakietu Office</vt:lpstr>
      <vt:lpstr>Prezentacja programu PowerPoint</vt:lpstr>
      <vt:lpstr>Amalfi Coast , Italy</vt:lpstr>
      <vt:lpstr>Prezentacja programu PowerPoint</vt:lpstr>
      <vt:lpstr>Prezentacja programu PowerPoint</vt:lpstr>
      <vt:lpstr>Route 66, USA</vt:lpstr>
      <vt:lpstr>Prezentacja programu PowerPoint</vt:lpstr>
      <vt:lpstr>Great Ocean Drive, Australia</vt:lpstr>
      <vt:lpstr>Prezentacja programu PowerPoint</vt:lpstr>
      <vt:lpstr>Pacific Coast Highway, USA</vt:lpstr>
      <vt:lpstr>Prezentacja programu PowerPoint</vt:lpstr>
      <vt:lpstr>Prezentacja programu PowerPoint</vt:lpstr>
      <vt:lpstr>Sources 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PC</dc:creator>
  <cp:lastModifiedBy>oskar jaskiewicz</cp:lastModifiedBy>
  <cp:revision>5</cp:revision>
  <dcterms:created xsi:type="dcterms:W3CDTF">2014-04-21T15:08:52Z</dcterms:created>
  <dcterms:modified xsi:type="dcterms:W3CDTF">2014-07-24T06:51:12Z</dcterms:modified>
</cp:coreProperties>
</file>